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Lst>
  <p:notesMasterIdLst>
    <p:notesMasterId r:id="rId10"/>
  </p:notesMasterIdLst>
  <p:sldIdLst>
    <p:sldId id="256" r:id="rId2"/>
    <p:sldId id="260" r:id="rId3"/>
    <p:sldId id="282" r:id="rId4"/>
    <p:sldId id="261" r:id="rId5"/>
    <p:sldId id="262" r:id="rId6"/>
    <p:sldId id="263" r:id="rId7"/>
    <p:sldId id="264" r:id="rId8"/>
    <p:sldId id="283" r:id="rId9"/>
  </p:sldIdLst>
  <p:sldSz cx="12192000" cy="6858000"/>
  <p:notesSz cx="6858000" cy="9144000"/>
  <p:embeddedFontLst>
    <p:embeddedFont>
      <p:font typeface="Chelsea Market" panose="020B0604020202020204" charset="0"/>
      <p:regular r:id="rId11"/>
    </p:embeddedFont>
    <p:embeddedFont>
      <p:font typeface="Didact Gothic" panose="00000500000000000000" pitchFamily="2" charset="0"/>
      <p:regular r:id="rId12"/>
    </p:embeddedFont>
    <p:embeddedFont>
      <p:font typeface="Roboto" panose="020000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747775"/>
          </p15:clr>
        </p15:guide>
        <p15:guide id="2" pos="384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3" d="100"/>
          <a:sy n="73" d="100"/>
        </p:scale>
        <p:origin x="64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on, Camil" userId="6b2fbb8d-e784-48ec-95fd-90c1812fd9ee" providerId="ADAL" clId="{21E74DD9-0313-4626-913C-B739BC2B131D}"/>
    <pc:docChg chg="custSel modSld">
      <pc:chgData name="Anderson, Camil" userId="6b2fbb8d-e784-48ec-95fd-90c1812fd9ee" providerId="ADAL" clId="{21E74DD9-0313-4626-913C-B739BC2B131D}" dt="2025-03-27T20:02:28.672" v="2" actId="27636"/>
      <pc:docMkLst>
        <pc:docMk/>
      </pc:docMkLst>
      <pc:sldChg chg="modSp mod">
        <pc:chgData name="Anderson, Camil" userId="6b2fbb8d-e784-48ec-95fd-90c1812fd9ee" providerId="ADAL" clId="{21E74DD9-0313-4626-913C-B739BC2B131D}" dt="2025-03-27T20:01:37.782" v="0" actId="20577"/>
        <pc:sldMkLst>
          <pc:docMk/>
          <pc:sldMk cId="0" sldId="261"/>
        </pc:sldMkLst>
        <pc:spChg chg="mod">
          <ac:chgData name="Anderson, Camil" userId="6b2fbb8d-e784-48ec-95fd-90c1812fd9ee" providerId="ADAL" clId="{21E74DD9-0313-4626-913C-B739BC2B131D}" dt="2025-03-27T20:01:37.782" v="0" actId="20577"/>
          <ac:spMkLst>
            <pc:docMk/>
            <pc:sldMk cId="0" sldId="261"/>
            <ac:spMk id="5521" creationId="{00000000-0000-0000-0000-000000000000}"/>
          </ac:spMkLst>
        </pc:spChg>
      </pc:sldChg>
      <pc:sldChg chg="modSp mod">
        <pc:chgData name="Anderson, Camil" userId="6b2fbb8d-e784-48ec-95fd-90c1812fd9ee" providerId="ADAL" clId="{21E74DD9-0313-4626-913C-B739BC2B131D}" dt="2025-03-27T20:02:28.672" v="2" actId="27636"/>
        <pc:sldMkLst>
          <pc:docMk/>
          <pc:sldMk cId="2634296284" sldId="283"/>
        </pc:sldMkLst>
        <pc:spChg chg="mod">
          <ac:chgData name="Anderson, Camil" userId="6b2fbb8d-e784-48ec-95fd-90c1812fd9ee" providerId="ADAL" clId="{21E74DD9-0313-4626-913C-B739BC2B131D}" dt="2025-03-27T20:02:28.672" v="2" actId="27636"/>
          <ac:spMkLst>
            <pc:docMk/>
            <pc:sldMk cId="2634296284" sldId="283"/>
            <ac:spMk id="3" creationId="{5E48C89C-0711-9B34-E020-6FD559ED5AE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1"/>
        <p:cNvGrpSpPr/>
        <p:nvPr/>
      </p:nvGrpSpPr>
      <p:grpSpPr>
        <a:xfrm>
          <a:off x="0" y="0"/>
          <a:ext cx="0" cy="0"/>
          <a:chOff x="0" y="0"/>
          <a:chExt cx="0" cy="0"/>
        </a:xfrm>
      </p:grpSpPr>
      <p:sp>
        <p:nvSpPr>
          <p:cNvPr id="5212" name="Google Shape;521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13" name="Google Shape;521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0"/>
        <p:cNvGrpSpPr/>
        <p:nvPr/>
      </p:nvGrpSpPr>
      <p:grpSpPr>
        <a:xfrm>
          <a:off x="0" y="0"/>
          <a:ext cx="0" cy="0"/>
          <a:chOff x="0" y="0"/>
          <a:chExt cx="0" cy="0"/>
        </a:xfrm>
      </p:grpSpPr>
      <p:sp>
        <p:nvSpPr>
          <p:cNvPr id="5511" name="Google Shape;5511;g1eb2014fdb4_1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12" name="Google Shape;5512;g1eb2014fdb4_1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0">
          <a:extLst>
            <a:ext uri="{FF2B5EF4-FFF2-40B4-BE49-F238E27FC236}">
              <a16:creationId xmlns:a16="http://schemas.microsoft.com/office/drawing/2014/main" id="{1FFC111B-5822-DFB1-9FC0-C7842F10BEF4}"/>
            </a:ext>
          </a:extLst>
        </p:cNvPr>
        <p:cNvGrpSpPr/>
        <p:nvPr/>
      </p:nvGrpSpPr>
      <p:grpSpPr>
        <a:xfrm>
          <a:off x="0" y="0"/>
          <a:ext cx="0" cy="0"/>
          <a:chOff x="0" y="0"/>
          <a:chExt cx="0" cy="0"/>
        </a:xfrm>
      </p:grpSpPr>
      <p:sp>
        <p:nvSpPr>
          <p:cNvPr id="5511" name="Google Shape;5511;g1eb2014fdb4_1_48:notes">
            <a:extLst>
              <a:ext uri="{FF2B5EF4-FFF2-40B4-BE49-F238E27FC236}">
                <a16:creationId xmlns:a16="http://schemas.microsoft.com/office/drawing/2014/main" id="{7FAAEABD-2531-9551-EF01-2A13D321935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12" name="Google Shape;5512;g1eb2014fdb4_1_48:notes">
            <a:extLst>
              <a:ext uri="{FF2B5EF4-FFF2-40B4-BE49-F238E27FC236}">
                <a16:creationId xmlns:a16="http://schemas.microsoft.com/office/drawing/2014/main" id="{5EB7B692-7E0B-367F-2227-41A5C4C4AC1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28757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6"/>
        <p:cNvGrpSpPr/>
        <p:nvPr/>
      </p:nvGrpSpPr>
      <p:grpSpPr>
        <a:xfrm>
          <a:off x="0" y="0"/>
          <a:ext cx="0" cy="0"/>
          <a:chOff x="0" y="0"/>
          <a:chExt cx="0" cy="0"/>
        </a:xfrm>
      </p:grpSpPr>
      <p:sp>
        <p:nvSpPr>
          <p:cNvPr id="5517" name="Google Shape;5517;g1eb205fd2b6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18" name="Google Shape;5518;g1eb205fd2b6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71"/>
        <p:cNvGrpSpPr/>
        <p:nvPr/>
      </p:nvGrpSpPr>
      <p:grpSpPr>
        <a:xfrm>
          <a:off x="0" y="0"/>
          <a:ext cx="0" cy="0"/>
          <a:chOff x="0" y="0"/>
          <a:chExt cx="0" cy="0"/>
        </a:xfrm>
      </p:grpSpPr>
      <p:sp>
        <p:nvSpPr>
          <p:cNvPr id="5572" name="Google Shape;5572;g1eb205fd2b6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73" name="Google Shape;5573;g1eb205fd2b6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0"/>
        <p:cNvGrpSpPr/>
        <p:nvPr/>
      </p:nvGrpSpPr>
      <p:grpSpPr>
        <a:xfrm>
          <a:off x="0" y="0"/>
          <a:ext cx="0" cy="0"/>
          <a:chOff x="0" y="0"/>
          <a:chExt cx="0" cy="0"/>
        </a:xfrm>
      </p:grpSpPr>
      <p:sp>
        <p:nvSpPr>
          <p:cNvPr id="5581" name="Google Shape;5581;g1eb205fd2b6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82" name="Google Shape;5582;g1eb205fd2b6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9"/>
        <p:cNvGrpSpPr/>
        <p:nvPr/>
      </p:nvGrpSpPr>
      <p:grpSpPr>
        <a:xfrm>
          <a:off x="0" y="0"/>
          <a:ext cx="0" cy="0"/>
          <a:chOff x="0" y="0"/>
          <a:chExt cx="0" cy="0"/>
        </a:xfrm>
      </p:grpSpPr>
      <p:sp>
        <p:nvSpPr>
          <p:cNvPr id="5590" name="Google Shape;5590;g1eb2014fdb4_1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91" name="Google Shape;5591;g1eb2014fdb4_1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5545861" y="1715575"/>
            <a:ext cx="6230400" cy="2736900"/>
          </a:xfrm>
          <a:prstGeom prst="rect">
            <a:avLst/>
          </a:prstGeom>
        </p:spPr>
        <p:txBody>
          <a:bodyPr spcFirstLastPara="1" wrap="square" lIns="121900" tIns="121900" rIns="121900" bIns="121900" anchor="ctr" anchorCtr="0">
            <a:normAutofit/>
          </a:bodyPr>
          <a:lstStyle>
            <a:lvl1pPr lvl="0">
              <a:spcBef>
                <a:spcPts val="0"/>
              </a:spcBef>
              <a:spcAft>
                <a:spcPts val="0"/>
              </a:spcAft>
              <a:buSzPts val="6900"/>
              <a:buNone/>
              <a:defRPr sz="6510"/>
            </a:lvl1pPr>
            <a:lvl2pPr lvl="1">
              <a:spcBef>
                <a:spcPts val="0"/>
              </a:spcBef>
              <a:spcAft>
                <a:spcPts val="0"/>
              </a:spcAft>
              <a:buSzPts val="6900"/>
              <a:buNone/>
              <a:defRPr sz="6900"/>
            </a:lvl2pPr>
            <a:lvl3pPr lvl="2">
              <a:spcBef>
                <a:spcPts val="0"/>
              </a:spcBef>
              <a:spcAft>
                <a:spcPts val="0"/>
              </a:spcAft>
              <a:buSzPts val="6900"/>
              <a:buNone/>
              <a:defRPr sz="6900"/>
            </a:lvl3pPr>
            <a:lvl4pPr lvl="3">
              <a:spcBef>
                <a:spcPts val="0"/>
              </a:spcBef>
              <a:spcAft>
                <a:spcPts val="0"/>
              </a:spcAft>
              <a:buSzPts val="6900"/>
              <a:buNone/>
              <a:defRPr sz="6900"/>
            </a:lvl4pPr>
            <a:lvl5pPr lvl="4">
              <a:spcBef>
                <a:spcPts val="0"/>
              </a:spcBef>
              <a:spcAft>
                <a:spcPts val="0"/>
              </a:spcAft>
              <a:buSzPts val="6900"/>
              <a:buNone/>
              <a:defRPr sz="6900"/>
            </a:lvl5pPr>
            <a:lvl6pPr lvl="5">
              <a:spcBef>
                <a:spcPts val="0"/>
              </a:spcBef>
              <a:spcAft>
                <a:spcPts val="0"/>
              </a:spcAft>
              <a:buSzPts val="6900"/>
              <a:buNone/>
              <a:defRPr sz="6900"/>
            </a:lvl6pPr>
            <a:lvl7pPr lvl="6">
              <a:spcBef>
                <a:spcPts val="0"/>
              </a:spcBef>
              <a:spcAft>
                <a:spcPts val="0"/>
              </a:spcAft>
              <a:buSzPts val="6900"/>
              <a:buNone/>
              <a:defRPr sz="6900"/>
            </a:lvl7pPr>
            <a:lvl8pPr lvl="7">
              <a:spcBef>
                <a:spcPts val="0"/>
              </a:spcBef>
              <a:spcAft>
                <a:spcPts val="0"/>
              </a:spcAft>
              <a:buSzPts val="6900"/>
              <a:buNone/>
              <a:defRPr sz="6900"/>
            </a:lvl8pPr>
            <a:lvl9pPr lvl="8">
              <a:spcBef>
                <a:spcPts val="0"/>
              </a:spcBef>
              <a:spcAft>
                <a:spcPts val="0"/>
              </a:spcAft>
              <a:buSzPts val="6900"/>
              <a:buNone/>
              <a:defRPr sz="6900"/>
            </a:lvl9pPr>
          </a:lstStyle>
          <a:p>
            <a:endParaRPr/>
          </a:p>
        </p:txBody>
      </p:sp>
      <p:sp>
        <p:nvSpPr>
          <p:cNvPr id="13" name="Google Shape;13;p2"/>
          <p:cNvSpPr/>
          <p:nvPr/>
        </p:nvSpPr>
        <p:spPr>
          <a:xfrm>
            <a:off x="8779176" y="1108726"/>
            <a:ext cx="1366840" cy="474210"/>
          </a:xfrm>
          <a:custGeom>
            <a:avLst/>
            <a:gdLst/>
            <a:ahLst/>
            <a:cxnLst/>
            <a:rect l="l" t="t" r="r" b="b"/>
            <a:pathLst>
              <a:path w="312957" h="108577" extrusionOk="0">
                <a:moveTo>
                  <a:pt x="312958" y="108578"/>
                </a:moveTo>
                <a:cubicBezTo>
                  <a:pt x="312958" y="108578"/>
                  <a:pt x="311529" y="92004"/>
                  <a:pt x="300289" y="86099"/>
                </a:cubicBezTo>
                <a:cubicBezTo>
                  <a:pt x="289145" y="80194"/>
                  <a:pt x="272477" y="83718"/>
                  <a:pt x="272477" y="83718"/>
                </a:cubicBezTo>
                <a:cubicBezTo>
                  <a:pt x="272477" y="83718"/>
                  <a:pt x="270667" y="71431"/>
                  <a:pt x="262666" y="64287"/>
                </a:cubicBezTo>
                <a:cubicBezTo>
                  <a:pt x="254760" y="57143"/>
                  <a:pt x="238377" y="59238"/>
                  <a:pt x="238377" y="59238"/>
                </a:cubicBezTo>
                <a:cubicBezTo>
                  <a:pt x="238377" y="59238"/>
                  <a:pt x="235901" y="6565"/>
                  <a:pt x="185037" y="565"/>
                </a:cubicBezTo>
                <a:cubicBezTo>
                  <a:pt x="131411" y="-5722"/>
                  <a:pt x="123315" y="42570"/>
                  <a:pt x="123315" y="42570"/>
                </a:cubicBezTo>
                <a:cubicBezTo>
                  <a:pt x="123315" y="42570"/>
                  <a:pt x="99026" y="25806"/>
                  <a:pt x="81310" y="36283"/>
                </a:cubicBezTo>
                <a:cubicBezTo>
                  <a:pt x="59879" y="48856"/>
                  <a:pt x="66641" y="73240"/>
                  <a:pt x="66641" y="73240"/>
                </a:cubicBezTo>
                <a:cubicBezTo>
                  <a:pt x="66641" y="73240"/>
                  <a:pt x="58164" y="69907"/>
                  <a:pt x="51973" y="72764"/>
                </a:cubicBezTo>
                <a:cubicBezTo>
                  <a:pt x="45782" y="75621"/>
                  <a:pt x="43972" y="83813"/>
                  <a:pt x="43972" y="83813"/>
                </a:cubicBezTo>
                <a:cubicBezTo>
                  <a:pt x="43972" y="83813"/>
                  <a:pt x="25398" y="70383"/>
                  <a:pt x="8348" y="84956"/>
                </a:cubicBezTo>
                <a:cubicBezTo>
                  <a:pt x="-2224" y="93909"/>
                  <a:pt x="252" y="105149"/>
                  <a:pt x="252" y="105149"/>
                </a:cubicBezTo>
                <a:lnTo>
                  <a:pt x="312958" y="108578"/>
                </a:lnTo>
                <a:close/>
              </a:path>
            </a:pathLst>
          </a:custGeom>
          <a:solidFill>
            <a:srgbClr val="FAFAFA"/>
          </a:solidFill>
          <a:ln>
            <a:noFill/>
          </a:ln>
          <a:effectLst>
            <a:outerShdw blurRad="142875" dist="19050" dir="5400000" algn="bl" rotWithShape="0">
              <a:srgbClr val="000000">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 name="Google Shape;14;p2"/>
          <p:cNvSpPr/>
          <p:nvPr/>
        </p:nvSpPr>
        <p:spPr>
          <a:xfrm flipH="1">
            <a:off x="7815672" y="207523"/>
            <a:ext cx="1690750" cy="586587"/>
          </a:xfrm>
          <a:custGeom>
            <a:avLst/>
            <a:gdLst/>
            <a:ahLst/>
            <a:cxnLst/>
            <a:rect l="l" t="t" r="r" b="b"/>
            <a:pathLst>
              <a:path w="312957" h="108577" extrusionOk="0">
                <a:moveTo>
                  <a:pt x="312958" y="108578"/>
                </a:moveTo>
                <a:cubicBezTo>
                  <a:pt x="312958" y="108578"/>
                  <a:pt x="311529" y="92004"/>
                  <a:pt x="300289" y="86099"/>
                </a:cubicBezTo>
                <a:cubicBezTo>
                  <a:pt x="289145" y="80194"/>
                  <a:pt x="272477" y="83718"/>
                  <a:pt x="272477" y="83718"/>
                </a:cubicBezTo>
                <a:cubicBezTo>
                  <a:pt x="272477" y="83718"/>
                  <a:pt x="270667" y="71431"/>
                  <a:pt x="262666" y="64287"/>
                </a:cubicBezTo>
                <a:cubicBezTo>
                  <a:pt x="254760" y="57143"/>
                  <a:pt x="238377" y="59238"/>
                  <a:pt x="238377" y="59238"/>
                </a:cubicBezTo>
                <a:cubicBezTo>
                  <a:pt x="238377" y="59238"/>
                  <a:pt x="235901" y="6565"/>
                  <a:pt x="185037" y="565"/>
                </a:cubicBezTo>
                <a:cubicBezTo>
                  <a:pt x="131411" y="-5722"/>
                  <a:pt x="123315" y="42570"/>
                  <a:pt x="123315" y="42570"/>
                </a:cubicBezTo>
                <a:cubicBezTo>
                  <a:pt x="123315" y="42570"/>
                  <a:pt x="99026" y="25806"/>
                  <a:pt x="81310" y="36283"/>
                </a:cubicBezTo>
                <a:cubicBezTo>
                  <a:pt x="59879" y="48856"/>
                  <a:pt x="66641" y="73240"/>
                  <a:pt x="66641" y="73240"/>
                </a:cubicBezTo>
                <a:cubicBezTo>
                  <a:pt x="66641" y="73240"/>
                  <a:pt x="58164" y="69907"/>
                  <a:pt x="51973" y="72764"/>
                </a:cubicBezTo>
                <a:cubicBezTo>
                  <a:pt x="45782" y="75621"/>
                  <a:pt x="43972" y="83813"/>
                  <a:pt x="43972" y="83813"/>
                </a:cubicBezTo>
                <a:cubicBezTo>
                  <a:pt x="43972" y="83813"/>
                  <a:pt x="25398" y="70383"/>
                  <a:pt x="8348" y="84956"/>
                </a:cubicBezTo>
                <a:cubicBezTo>
                  <a:pt x="-2224" y="93909"/>
                  <a:pt x="252" y="105149"/>
                  <a:pt x="252" y="105149"/>
                </a:cubicBezTo>
                <a:lnTo>
                  <a:pt x="312958" y="108578"/>
                </a:lnTo>
                <a:close/>
              </a:path>
            </a:pathLst>
          </a:custGeom>
          <a:solidFill>
            <a:srgbClr val="FAFAFA"/>
          </a:solidFill>
          <a:ln>
            <a:noFill/>
          </a:ln>
          <a:effectLst>
            <a:outerShdw blurRad="142875" dist="19050" dir="5400000" algn="bl" rotWithShape="0">
              <a:srgbClr val="000000">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 name="Google Shape;15;p2"/>
          <p:cNvSpPr/>
          <p:nvPr/>
        </p:nvSpPr>
        <p:spPr>
          <a:xfrm>
            <a:off x="10267741" y="629438"/>
            <a:ext cx="1028846" cy="356947"/>
          </a:xfrm>
          <a:custGeom>
            <a:avLst/>
            <a:gdLst/>
            <a:ahLst/>
            <a:cxnLst/>
            <a:rect l="l" t="t" r="r" b="b"/>
            <a:pathLst>
              <a:path w="312957" h="108577" extrusionOk="0">
                <a:moveTo>
                  <a:pt x="312958" y="108578"/>
                </a:moveTo>
                <a:cubicBezTo>
                  <a:pt x="312958" y="108578"/>
                  <a:pt x="311529" y="92004"/>
                  <a:pt x="300289" y="86099"/>
                </a:cubicBezTo>
                <a:cubicBezTo>
                  <a:pt x="289145" y="80194"/>
                  <a:pt x="272477" y="83718"/>
                  <a:pt x="272477" y="83718"/>
                </a:cubicBezTo>
                <a:cubicBezTo>
                  <a:pt x="272477" y="83718"/>
                  <a:pt x="270667" y="71431"/>
                  <a:pt x="262666" y="64287"/>
                </a:cubicBezTo>
                <a:cubicBezTo>
                  <a:pt x="254760" y="57143"/>
                  <a:pt x="238377" y="59238"/>
                  <a:pt x="238377" y="59238"/>
                </a:cubicBezTo>
                <a:cubicBezTo>
                  <a:pt x="238377" y="59238"/>
                  <a:pt x="235901" y="6565"/>
                  <a:pt x="185037" y="565"/>
                </a:cubicBezTo>
                <a:cubicBezTo>
                  <a:pt x="131411" y="-5722"/>
                  <a:pt x="123315" y="42570"/>
                  <a:pt x="123315" y="42570"/>
                </a:cubicBezTo>
                <a:cubicBezTo>
                  <a:pt x="123315" y="42570"/>
                  <a:pt x="99026" y="25806"/>
                  <a:pt x="81310" y="36283"/>
                </a:cubicBezTo>
                <a:cubicBezTo>
                  <a:pt x="59879" y="48856"/>
                  <a:pt x="66641" y="73240"/>
                  <a:pt x="66641" y="73240"/>
                </a:cubicBezTo>
                <a:cubicBezTo>
                  <a:pt x="66641" y="73240"/>
                  <a:pt x="58164" y="69907"/>
                  <a:pt x="51973" y="72764"/>
                </a:cubicBezTo>
                <a:cubicBezTo>
                  <a:pt x="45782" y="75621"/>
                  <a:pt x="43972" y="83813"/>
                  <a:pt x="43972" y="83813"/>
                </a:cubicBezTo>
                <a:cubicBezTo>
                  <a:pt x="43972" y="83813"/>
                  <a:pt x="25398" y="70383"/>
                  <a:pt x="8348" y="84956"/>
                </a:cubicBezTo>
                <a:cubicBezTo>
                  <a:pt x="-2224" y="93909"/>
                  <a:pt x="252" y="105149"/>
                  <a:pt x="252" y="105149"/>
                </a:cubicBezTo>
                <a:lnTo>
                  <a:pt x="312958" y="108578"/>
                </a:lnTo>
                <a:close/>
              </a:path>
            </a:pathLst>
          </a:custGeom>
          <a:solidFill>
            <a:srgbClr val="FAFAFA"/>
          </a:solidFill>
          <a:ln>
            <a:noFill/>
          </a:ln>
          <a:effectLst>
            <a:outerShdw blurRad="142875" dist="19050" dir="5400000" algn="bl" rotWithShape="0">
              <a:srgbClr val="000000">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 name="Google Shape;16;p2"/>
          <p:cNvSpPr/>
          <p:nvPr/>
        </p:nvSpPr>
        <p:spPr>
          <a:xfrm>
            <a:off x="-15675" y="163798"/>
            <a:ext cx="7456671" cy="1670412"/>
          </a:xfrm>
          <a:custGeom>
            <a:avLst/>
            <a:gdLst/>
            <a:ahLst/>
            <a:cxnLst/>
            <a:rect l="l" t="t" r="r" b="b"/>
            <a:pathLst>
              <a:path w="9468789" h="2474684" extrusionOk="0">
                <a:moveTo>
                  <a:pt x="0" y="2378579"/>
                </a:moveTo>
                <a:cubicBezTo>
                  <a:pt x="122728" y="2501305"/>
                  <a:pt x="431533" y="2478356"/>
                  <a:pt x="583962" y="2460062"/>
                </a:cubicBezTo>
                <a:cubicBezTo>
                  <a:pt x="1139970" y="2393342"/>
                  <a:pt x="1466297" y="1834523"/>
                  <a:pt x="1500644" y="1319303"/>
                </a:cubicBezTo>
                <a:cubicBezTo>
                  <a:pt x="1507743" y="1212807"/>
                  <a:pt x="1537525" y="1057562"/>
                  <a:pt x="1480273" y="959417"/>
                </a:cubicBezTo>
                <a:cubicBezTo>
                  <a:pt x="1340599" y="719971"/>
                  <a:pt x="1106023" y="971330"/>
                  <a:pt x="1018539" y="1108801"/>
                </a:cubicBezTo>
                <a:cubicBezTo>
                  <a:pt x="795572" y="1459175"/>
                  <a:pt x="833335" y="2192403"/>
                  <a:pt x="1392002" y="2147712"/>
                </a:cubicBezTo>
                <a:cubicBezTo>
                  <a:pt x="1820265" y="2113453"/>
                  <a:pt x="2079256" y="1707764"/>
                  <a:pt x="2349430" y="1427945"/>
                </a:cubicBezTo>
                <a:cubicBezTo>
                  <a:pt x="2820625" y="939922"/>
                  <a:pt x="3704538" y="331935"/>
                  <a:pt x="4427245" y="538418"/>
                </a:cubicBezTo>
                <a:cubicBezTo>
                  <a:pt x="5037779" y="712859"/>
                  <a:pt x="4533010" y="1793051"/>
                  <a:pt x="4121683" y="1957586"/>
                </a:cubicBezTo>
                <a:cubicBezTo>
                  <a:pt x="3809587" y="2082421"/>
                  <a:pt x="3314731" y="2018305"/>
                  <a:pt x="3727849" y="1624859"/>
                </a:cubicBezTo>
                <a:cubicBezTo>
                  <a:pt x="3803218" y="1553085"/>
                  <a:pt x="3895458" y="1485972"/>
                  <a:pt x="3985876" y="1434733"/>
                </a:cubicBezTo>
                <a:cubicBezTo>
                  <a:pt x="4672228" y="1045802"/>
                  <a:pt x="4835797" y="1655250"/>
                  <a:pt x="5377878" y="1876103"/>
                </a:cubicBezTo>
                <a:cubicBezTo>
                  <a:pt x="5896673" y="2087463"/>
                  <a:pt x="6544741" y="2041152"/>
                  <a:pt x="7021118" y="1740295"/>
                </a:cubicBezTo>
                <a:cubicBezTo>
                  <a:pt x="7231240" y="1607606"/>
                  <a:pt x="7411263" y="1410572"/>
                  <a:pt x="7537183" y="1197078"/>
                </a:cubicBezTo>
                <a:cubicBezTo>
                  <a:pt x="7637259" y="1027324"/>
                  <a:pt x="7714157" y="834176"/>
                  <a:pt x="7774863" y="647067"/>
                </a:cubicBezTo>
                <a:cubicBezTo>
                  <a:pt x="7817916" y="514193"/>
                  <a:pt x="7876146" y="321572"/>
                  <a:pt x="7815567" y="185327"/>
                </a:cubicBezTo>
                <a:cubicBezTo>
                  <a:pt x="7673962" y="-133247"/>
                  <a:pt x="7171740" y="10022"/>
                  <a:pt x="7007529" y="232863"/>
                </a:cubicBezTo>
                <a:cubicBezTo>
                  <a:pt x="6866623" y="424087"/>
                  <a:pt x="6954887" y="734138"/>
                  <a:pt x="7068680" y="911887"/>
                </a:cubicBezTo>
                <a:cubicBezTo>
                  <a:pt x="7373861" y="1388797"/>
                  <a:pt x="8180375" y="1385622"/>
                  <a:pt x="8671165" y="1319303"/>
                </a:cubicBezTo>
                <a:cubicBezTo>
                  <a:pt x="8854808" y="1294481"/>
                  <a:pt x="9038958" y="1271558"/>
                  <a:pt x="9221139" y="1237820"/>
                </a:cubicBezTo>
                <a:cubicBezTo>
                  <a:pt x="9285084" y="1225977"/>
                  <a:pt x="9353028" y="1216078"/>
                  <a:pt x="9418052" y="1210655"/>
                </a:cubicBezTo>
                <a:cubicBezTo>
                  <a:pt x="9433864" y="1209340"/>
                  <a:pt x="9481425" y="1210655"/>
                  <a:pt x="9465614" y="1210655"/>
                </a:cubicBezTo>
              </a:path>
            </a:pathLst>
          </a:custGeom>
          <a:noFill/>
          <a:ln w="9525" cap="rnd" cmpd="sng">
            <a:solidFill>
              <a:schemeClr val="accent5"/>
            </a:solidFill>
            <a:prstDash val="dash"/>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 name="Google Shape;17;p2"/>
          <p:cNvSpPr/>
          <p:nvPr/>
        </p:nvSpPr>
        <p:spPr>
          <a:xfrm>
            <a:off x="846275" y="1766100"/>
            <a:ext cx="3808884" cy="5093523"/>
          </a:xfrm>
          <a:custGeom>
            <a:avLst/>
            <a:gdLst/>
            <a:ahLst/>
            <a:cxnLst/>
            <a:rect l="l" t="t" r="r" b="b"/>
            <a:pathLst>
              <a:path w="3808884" h="5612698" extrusionOk="0">
                <a:moveTo>
                  <a:pt x="11957" y="5612699"/>
                </a:moveTo>
                <a:cubicBezTo>
                  <a:pt x="11957" y="5612699"/>
                  <a:pt x="-167430" y="4108505"/>
                  <a:pt x="863429" y="4326945"/>
                </a:cubicBezTo>
                <a:cubicBezTo>
                  <a:pt x="1493139" y="4460377"/>
                  <a:pt x="1300614" y="5425819"/>
                  <a:pt x="707346" y="4953036"/>
                </a:cubicBezTo>
                <a:cubicBezTo>
                  <a:pt x="397720" y="4706288"/>
                  <a:pt x="292551" y="4480139"/>
                  <a:pt x="466674" y="4133073"/>
                </a:cubicBezTo>
                <a:cubicBezTo>
                  <a:pt x="706698" y="3654657"/>
                  <a:pt x="1198125" y="3600048"/>
                  <a:pt x="1598829" y="3383449"/>
                </a:cubicBezTo>
                <a:cubicBezTo>
                  <a:pt x="2139811" y="3091025"/>
                  <a:pt x="2618651" y="2681692"/>
                  <a:pt x="2660041" y="2019450"/>
                </a:cubicBezTo>
                <a:cubicBezTo>
                  <a:pt x="2666378" y="1918091"/>
                  <a:pt x="2616721" y="1816244"/>
                  <a:pt x="2566378" y="1729947"/>
                </a:cubicBezTo>
                <a:cubicBezTo>
                  <a:pt x="2299653" y="1272703"/>
                  <a:pt x="1556043" y="1699035"/>
                  <a:pt x="1672330" y="2164198"/>
                </a:cubicBezTo>
                <a:cubicBezTo>
                  <a:pt x="1774051" y="2571087"/>
                  <a:pt x="2323199" y="2649446"/>
                  <a:pt x="2660041" y="2555879"/>
                </a:cubicBezTo>
                <a:cubicBezTo>
                  <a:pt x="3124893" y="2426752"/>
                  <a:pt x="3571990" y="1818460"/>
                  <a:pt x="3732899" y="1389358"/>
                </a:cubicBezTo>
                <a:cubicBezTo>
                  <a:pt x="3897948" y="949234"/>
                  <a:pt x="3800869" y="351889"/>
                  <a:pt x="3375280" y="103630"/>
                </a:cubicBezTo>
                <a:cubicBezTo>
                  <a:pt x="3232176" y="20152"/>
                  <a:pt x="3019997" y="-42287"/>
                  <a:pt x="2864396" y="35513"/>
                </a:cubicBezTo>
              </a:path>
            </a:pathLst>
          </a:custGeom>
          <a:noFill/>
          <a:ln w="9525" cap="rnd" cmpd="sng">
            <a:solidFill>
              <a:schemeClr val="accent5"/>
            </a:solidFill>
            <a:prstDash val="dash"/>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 name="Google Shape;18;p2"/>
          <p:cNvSpPr txBox="1">
            <a:spLocks noGrp="1"/>
          </p:cNvSpPr>
          <p:nvPr>
            <p:ph type="subTitle" idx="1"/>
          </p:nvPr>
        </p:nvSpPr>
        <p:spPr>
          <a:xfrm>
            <a:off x="5545850" y="4393026"/>
            <a:ext cx="6230400" cy="555900"/>
          </a:xfrm>
          <a:prstGeom prst="rect">
            <a:avLst/>
          </a:prstGeom>
        </p:spPr>
        <p:txBody>
          <a:bodyPr spcFirstLastPara="1" wrap="square" lIns="121900" tIns="121900" rIns="121900" bIns="121900" anchor="b" anchorCtr="0">
            <a:normAutofit/>
          </a:bodyPr>
          <a:lstStyle>
            <a:lvl1pPr lvl="0">
              <a:lnSpc>
                <a:spcPct val="100000"/>
              </a:lnSpc>
              <a:spcBef>
                <a:spcPts val="0"/>
              </a:spcBef>
              <a:spcAft>
                <a:spcPts val="0"/>
              </a:spcAft>
              <a:buSzPts val="3700"/>
              <a:buNone/>
              <a:defRPr/>
            </a:lvl1pPr>
            <a:lvl2pPr lvl="1">
              <a:lnSpc>
                <a:spcPct val="100000"/>
              </a:lnSpc>
              <a:spcBef>
                <a:spcPts val="0"/>
              </a:spcBef>
              <a:spcAft>
                <a:spcPts val="0"/>
              </a:spcAft>
              <a:buSzPts val="3700"/>
              <a:buNone/>
              <a:defRPr sz="3700"/>
            </a:lvl2pPr>
            <a:lvl3pPr lvl="2">
              <a:lnSpc>
                <a:spcPct val="100000"/>
              </a:lnSpc>
              <a:spcBef>
                <a:spcPts val="0"/>
              </a:spcBef>
              <a:spcAft>
                <a:spcPts val="0"/>
              </a:spcAft>
              <a:buSzPts val="3700"/>
              <a:buNone/>
              <a:defRPr sz="3700"/>
            </a:lvl3pPr>
            <a:lvl4pPr lvl="3">
              <a:lnSpc>
                <a:spcPct val="100000"/>
              </a:lnSpc>
              <a:spcBef>
                <a:spcPts val="0"/>
              </a:spcBef>
              <a:spcAft>
                <a:spcPts val="0"/>
              </a:spcAft>
              <a:buSzPts val="3700"/>
              <a:buNone/>
              <a:defRPr sz="3700"/>
            </a:lvl4pPr>
            <a:lvl5pPr lvl="4">
              <a:lnSpc>
                <a:spcPct val="100000"/>
              </a:lnSpc>
              <a:spcBef>
                <a:spcPts val="0"/>
              </a:spcBef>
              <a:spcAft>
                <a:spcPts val="0"/>
              </a:spcAft>
              <a:buSzPts val="3700"/>
              <a:buNone/>
              <a:defRPr sz="3700"/>
            </a:lvl5pPr>
            <a:lvl6pPr lvl="5">
              <a:lnSpc>
                <a:spcPct val="100000"/>
              </a:lnSpc>
              <a:spcBef>
                <a:spcPts val="0"/>
              </a:spcBef>
              <a:spcAft>
                <a:spcPts val="0"/>
              </a:spcAft>
              <a:buSzPts val="3700"/>
              <a:buNone/>
              <a:defRPr sz="3700"/>
            </a:lvl6pPr>
            <a:lvl7pPr lvl="6">
              <a:lnSpc>
                <a:spcPct val="100000"/>
              </a:lnSpc>
              <a:spcBef>
                <a:spcPts val="0"/>
              </a:spcBef>
              <a:spcAft>
                <a:spcPts val="0"/>
              </a:spcAft>
              <a:buSzPts val="3700"/>
              <a:buNone/>
              <a:defRPr sz="3700"/>
            </a:lvl7pPr>
            <a:lvl8pPr lvl="7">
              <a:lnSpc>
                <a:spcPct val="100000"/>
              </a:lnSpc>
              <a:spcBef>
                <a:spcPts val="0"/>
              </a:spcBef>
              <a:spcAft>
                <a:spcPts val="0"/>
              </a:spcAft>
              <a:buSzPts val="3700"/>
              <a:buNone/>
              <a:defRPr sz="3700"/>
            </a:lvl8pPr>
            <a:lvl9pPr lvl="8">
              <a:lnSpc>
                <a:spcPct val="100000"/>
              </a:lnSpc>
              <a:spcBef>
                <a:spcPts val="0"/>
              </a:spcBef>
              <a:spcAft>
                <a:spcPts val="0"/>
              </a:spcAft>
              <a:buSzPts val="3700"/>
              <a:buNone/>
              <a:defRPr sz="3700"/>
            </a:lvl9pPr>
          </a:lstStyle>
          <a:p>
            <a:endParaRPr/>
          </a:p>
        </p:txBody>
      </p:sp>
      <p:sp>
        <p:nvSpPr>
          <p:cNvPr id="19" name="Google Shape;19;p2"/>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20" name="Google Shape;20;p2"/>
          <p:cNvSpPr/>
          <p:nvPr/>
        </p:nvSpPr>
        <p:spPr>
          <a:xfrm rot="-1236695">
            <a:off x="3227628" y="1341684"/>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1" name="Google Shape;21;p2"/>
          <p:cNvSpPr/>
          <p:nvPr/>
        </p:nvSpPr>
        <p:spPr>
          <a:xfrm>
            <a:off x="1244009" y="1317732"/>
            <a:ext cx="1945237" cy="4295822"/>
          </a:xfrm>
          <a:custGeom>
            <a:avLst/>
            <a:gdLst/>
            <a:ahLst/>
            <a:cxnLst/>
            <a:rect l="l" t="t" r="r" b="b"/>
            <a:pathLst>
              <a:path w="1945237" h="4295822" extrusionOk="0">
                <a:moveTo>
                  <a:pt x="1070300" y="2"/>
                </a:moveTo>
                <a:cubicBezTo>
                  <a:pt x="921914" y="-290"/>
                  <a:pt x="782829" y="31739"/>
                  <a:pt x="667374" y="65108"/>
                </a:cubicBezTo>
                <a:cubicBezTo>
                  <a:pt x="431859" y="133180"/>
                  <a:pt x="-201687" y="439339"/>
                  <a:pt x="63857" y="1206775"/>
                </a:cubicBezTo>
                <a:cubicBezTo>
                  <a:pt x="218454" y="1653567"/>
                  <a:pt x="639294" y="1788080"/>
                  <a:pt x="1015208" y="1758450"/>
                </a:cubicBezTo>
                <a:cubicBezTo>
                  <a:pt x="1027584" y="1922547"/>
                  <a:pt x="1034937" y="2048341"/>
                  <a:pt x="1034988" y="2171143"/>
                </a:cubicBezTo>
                <a:cubicBezTo>
                  <a:pt x="1035058" y="2302830"/>
                  <a:pt x="1027539" y="2432027"/>
                  <a:pt x="1010445" y="2631918"/>
                </a:cubicBezTo>
                <a:cubicBezTo>
                  <a:pt x="1008553" y="2654054"/>
                  <a:pt x="1006845" y="2672355"/>
                  <a:pt x="1003435" y="2711300"/>
                </a:cubicBezTo>
                <a:cubicBezTo>
                  <a:pt x="997091" y="2783798"/>
                  <a:pt x="996361" y="2807985"/>
                  <a:pt x="992665" y="2855292"/>
                </a:cubicBezTo>
                <a:cubicBezTo>
                  <a:pt x="976657" y="2790224"/>
                  <a:pt x="941408" y="2735639"/>
                  <a:pt x="887992" y="2687760"/>
                </a:cubicBezTo>
                <a:cubicBezTo>
                  <a:pt x="814503" y="2621879"/>
                  <a:pt x="646349" y="2600359"/>
                  <a:pt x="646336" y="2600365"/>
                </a:cubicBezTo>
                <a:cubicBezTo>
                  <a:pt x="646336" y="2600365"/>
                  <a:pt x="706839" y="2639107"/>
                  <a:pt x="803353" y="2849031"/>
                </a:cubicBezTo>
                <a:cubicBezTo>
                  <a:pt x="845980" y="2941760"/>
                  <a:pt x="946901" y="2963547"/>
                  <a:pt x="984150" y="2968729"/>
                </a:cubicBezTo>
                <a:cubicBezTo>
                  <a:pt x="982524" y="2994275"/>
                  <a:pt x="978467" y="3037068"/>
                  <a:pt x="977139" y="3063140"/>
                </a:cubicBezTo>
                <a:cubicBezTo>
                  <a:pt x="957816" y="3443118"/>
                  <a:pt x="957372" y="3666295"/>
                  <a:pt x="987909" y="3881008"/>
                </a:cubicBezTo>
                <a:cubicBezTo>
                  <a:pt x="992608" y="3914021"/>
                  <a:pt x="994621" y="3953404"/>
                  <a:pt x="997428" y="4046038"/>
                </a:cubicBezTo>
                <a:cubicBezTo>
                  <a:pt x="998094" y="4068168"/>
                  <a:pt x="998152" y="4070111"/>
                  <a:pt x="998425" y="4078842"/>
                </a:cubicBezTo>
                <a:cubicBezTo>
                  <a:pt x="1001822" y="4186144"/>
                  <a:pt x="1005892" y="4244018"/>
                  <a:pt x="1015455" y="4284938"/>
                </a:cubicBezTo>
                <a:cubicBezTo>
                  <a:pt x="1017214" y="4292482"/>
                  <a:pt x="1024955" y="4297219"/>
                  <a:pt x="1032486" y="4295453"/>
                </a:cubicBezTo>
                <a:cubicBezTo>
                  <a:pt x="1040023" y="4293694"/>
                  <a:pt x="1044513" y="4286227"/>
                  <a:pt x="1042754" y="4278677"/>
                </a:cubicBezTo>
                <a:cubicBezTo>
                  <a:pt x="1033801" y="4240303"/>
                  <a:pt x="1029800" y="4183027"/>
                  <a:pt x="1026473" y="4077839"/>
                </a:cubicBezTo>
                <a:cubicBezTo>
                  <a:pt x="1026199" y="4069133"/>
                  <a:pt x="1026143" y="4067399"/>
                  <a:pt x="1025469" y="4045289"/>
                </a:cubicBezTo>
                <a:cubicBezTo>
                  <a:pt x="1022631" y="3951378"/>
                  <a:pt x="1020599" y="3911748"/>
                  <a:pt x="1015703" y="3877255"/>
                </a:cubicBezTo>
                <a:cubicBezTo>
                  <a:pt x="1006254" y="3810834"/>
                  <a:pt x="1000520" y="3741200"/>
                  <a:pt x="996672" y="3668403"/>
                </a:cubicBezTo>
                <a:cubicBezTo>
                  <a:pt x="1020358" y="3663647"/>
                  <a:pt x="1135909" y="3635974"/>
                  <a:pt x="1172472" y="3529421"/>
                </a:cubicBezTo>
                <a:cubicBezTo>
                  <a:pt x="1247421" y="3310867"/>
                  <a:pt x="1303688" y="3266480"/>
                  <a:pt x="1303688" y="3266480"/>
                </a:cubicBezTo>
                <a:cubicBezTo>
                  <a:pt x="1303688" y="3266480"/>
                  <a:pt x="1138556" y="3304745"/>
                  <a:pt x="1072053" y="3377669"/>
                </a:cubicBezTo>
                <a:cubicBezTo>
                  <a:pt x="1032537" y="3420995"/>
                  <a:pt x="1005664" y="3467413"/>
                  <a:pt x="991916" y="3519153"/>
                </a:cubicBezTo>
                <a:cubicBezTo>
                  <a:pt x="991033" y="3392756"/>
                  <a:pt x="995637" y="3247487"/>
                  <a:pt x="1004940" y="3064639"/>
                </a:cubicBezTo>
                <a:cubicBezTo>
                  <a:pt x="1009855" y="2967929"/>
                  <a:pt x="1015989" y="2890611"/>
                  <a:pt x="1031483" y="2713802"/>
                </a:cubicBezTo>
                <a:cubicBezTo>
                  <a:pt x="1034893" y="2674844"/>
                  <a:pt x="1036614" y="2656582"/>
                  <a:pt x="1038493" y="2634420"/>
                </a:cubicBezTo>
                <a:cubicBezTo>
                  <a:pt x="1049517" y="2505579"/>
                  <a:pt x="1055435" y="2408627"/>
                  <a:pt x="1059029" y="2318641"/>
                </a:cubicBezTo>
                <a:cubicBezTo>
                  <a:pt x="1097409" y="2308938"/>
                  <a:pt x="1193122" y="2276198"/>
                  <a:pt x="1225558" y="2181659"/>
                </a:cubicBezTo>
                <a:cubicBezTo>
                  <a:pt x="1300513" y="1963105"/>
                  <a:pt x="1356527" y="1918718"/>
                  <a:pt x="1356527" y="1918718"/>
                </a:cubicBezTo>
                <a:cubicBezTo>
                  <a:pt x="1356527" y="1918718"/>
                  <a:pt x="1191395" y="1956983"/>
                  <a:pt x="1124891" y="2029906"/>
                </a:cubicBezTo>
                <a:cubicBezTo>
                  <a:pt x="1097777" y="2059631"/>
                  <a:pt x="1076701" y="2090714"/>
                  <a:pt x="1061531" y="2124064"/>
                </a:cubicBezTo>
                <a:cubicBezTo>
                  <a:pt x="1060407" y="2018330"/>
                  <a:pt x="1053702" y="1901726"/>
                  <a:pt x="1043002" y="1756196"/>
                </a:cubicBezTo>
                <a:cubicBezTo>
                  <a:pt x="1229292" y="1737387"/>
                  <a:pt x="1402748" y="1679075"/>
                  <a:pt x="1524059" y="1597929"/>
                </a:cubicBezTo>
                <a:cubicBezTo>
                  <a:pt x="2059980" y="1239446"/>
                  <a:pt x="1992244" y="649353"/>
                  <a:pt x="1822312" y="412942"/>
                </a:cubicBezTo>
                <a:cubicBezTo>
                  <a:pt x="1590594" y="90591"/>
                  <a:pt x="1317607" y="485"/>
                  <a:pt x="1070300" y="2"/>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22" name="Google Shape;22;p2"/>
          <p:cNvGrpSpPr/>
          <p:nvPr/>
        </p:nvGrpSpPr>
        <p:grpSpPr>
          <a:xfrm>
            <a:off x="2281" y="536736"/>
            <a:ext cx="2010744" cy="5152777"/>
            <a:chOff x="2281" y="536736"/>
            <a:chExt cx="2010744" cy="5152777"/>
          </a:xfrm>
        </p:grpSpPr>
        <p:sp>
          <p:nvSpPr>
            <p:cNvPr id="23" name="Google Shape;23;p2"/>
            <p:cNvSpPr/>
            <p:nvPr/>
          </p:nvSpPr>
          <p:spPr>
            <a:xfrm>
              <a:off x="109631" y="536736"/>
              <a:ext cx="1903394" cy="5120690"/>
            </a:xfrm>
            <a:custGeom>
              <a:avLst/>
              <a:gdLst/>
              <a:ahLst/>
              <a:cxnLst/>
              <a:rect l="l" t="t" r="r" b="b"/>
              <a:pathLst>
                <a:path w="1903394" h="5120690" extrusionOk="0">
                  <a:moveTo>
                    <a:pt x="904145" y="232"/>
                  </a:moveTo>
                  <a:cubicBezTo>
                    <a:pt x="890524" y="897"/>
                    <a:pt x="876427" y="2831"/>
                    <a:pt x="861574" y="6492"/>
                  </a:cubicBezTo>
                  <a:cubicBezTo>
                    <a:pt x="742778" y="35780"/>
                    <a:pt x="662216" y="143685"/>
                    <a:pt x="640956" y="278947"/>
                  </a:cubicBezTo>
                  <a:cubicBezTo>
                    <a:pt x="612934" y="457197"/>
                    <a:pt x="775182" y="661591"/>
                    <a:pt x="775182" y="661591"/>
                  </a:cubicBezTo>
                  <a:cubicBezTo>
                    <a:pt x="775176" y="661591"/>
                    <a:pt x="556806" y="494466"/>
                    <a:pt x="372256" y="473022"/>
                  </a:cubicBezTo>
                  <a:cubicBezTo>
                    <a:pt x="259911" y="459972"/>
                    <a:pt x="174253" y="524996"/>
                    <a:pt x="132602" y="602244"/>
                  </a:cubicBezTo>
                  <a:cubicBezTo>
                    <a:pt x="86602" y="687544"/>
                    <a:pt x="121884" y="788064"/>
                    <a:pt x="204722" y="858422"/>
                  </a:cubicBezTo>
                  <a:cubicBezTo>
                    <a:pt x="320795" y="957012"/>
                    <a:pt x="523005" y="973116"/>
                    <a:pt x="523005" y="973116"/>
                  </a:cubicBezTo>
                  <a:cubicBezTo>
                    <a:pt x="523005" y="973116"/>
                    <a:pt x="306622" y="992617"/>
                    <a:pt x="154138" y="1079790"/>
                  </a:cubicBezTo>
                  <a:cubicBezTo>
                    <a:pt x="53081" y="1137568"/>
                    <a:pt x="-27075" y="1229021"/>
                    <a:pt x="8643" y="1305919"/>
                  </a:cubicBezTo>
                  <a:cubicBezTo>
                    <a:pt x="51192" y="1397525"/>
                    <a:pt x="201899" y="1403887"/>
                    <a:pt x="354723" y="1375039"/>
                  </a:cubicBezTo>
                  <a:cubicBezTo>
                    <a:pt x="564286" y="1335472"/>
                    <a:pt x="762660" y="1188476"/>
                    <a:pt x="762660" y="1188476"/>
                  </a:cubicBezTo>
                  <a:cubicBezTo>
                    <a:pt x="762660" y="1188476"/>
                    <a:pt x="612965" y="1467971"/>
                    <a:pt x="601135" y="1664275"/>
                  </a:cubicBezTo>
                  <a:cubicBezTo>
                    <a:pt x="593763" y="1786716"/>
                    <a:pt x="642855" y="1863888"/>
                    <a:pt x="749884" y="1874378"/>
                  </a:cubicBezTo>
                  <a:cubicBezTo>
                    <a:pt x="750392" y="1874422"/>
                    <a:pt x="750887" y="1874333"/>
                    <a:pt x="751389" y="1874378"/>
                  </a:cubicBezTo>
                  <a:cubicBezTo>
                    <a:pt x="741883" y="2002248"/>
                    <a:pt x="752900" y="2102845"/>
                    <a:pt x="792708" y="2164611"/>
                  </a:cubicBezTo>
                  <a:cubicBezTo>
                    <a:pt x="805961" y="2185179"/>
                    <a:pt x="821029" y="2200514"/>
                    <a:pt x="837031" y="2211442"/>
                  </a:cubicBezTo>
                  <a:cubicBezTo>
                    <a:pt x="832917" y="2225596"/>
                    <a:pt x="828789" y="2239344"/>
                    <a:pt x="825011" y="2255016"/>
                  </a:cubicBezTo>
                  <a:cubicBezTo>
                    <a:pt x="822820" y="2264122"/>
                    <a:pt x="820509" y="2273088"/>
                    <a:pt x="818254" y="2283311"/>
                  </a:cubicBezTo>
                  <a:cubicBezTo>
                    <a:pt x="816978" y="2289084"/>
                    <a:pt x="813308" y="2306521"/>
                    <a:pt x="813244" y="2306851"/>
                  </a:cubicBezTo>
                  <a:cubicBezTo>
                    <a:pt x="794137" y="2394125"/>
                    <a:pt x="784695" y="2439699"/>
                    <a:pt x="771925" y="2508438"/>
                  </a:cubicBezTo>
                  <a:cubicBezTo>
                    <a:pt x="755193" y="2598513"/>
                    <a:pt x="741889" y="2684454"/>
                    <a:pt x="733107" y="2765372"/>
                  </a:cubicBezTo>
                  <a:cubicBezTo>
                    <a:pt x="710177" y="2976776"/>
                    <a:pt x="719829" y="3130909"/>
                    <a:pt x="771671" y="3213872"/>
                  </a:cubicBezTo>
                  <a:cubicBezTo>
                    <a:pt x="742270" y="3280115"/>
                    <a:pt x="720801" y="3367587"/>
                    <a:pt x="712076" y="3464792"/>
                  </a:cubicBezTo>
                  <a:cubicBezTo>
                    <a:pt x="694645" y="3658829"/>
                    <a:pt x="729812" y="3843386"/>
                    <a:pt x="817499" y="3953114"/>
                  </a:cubicBezTo>
                  <a:cubicBezTo>
                    <a:pt x="840035" y="3981314"/>
                    <a:pt x="867746" y="4002168"/>
                    <a:pt x="897636" y="4016722"/>
                  </a:cubicBezTo>
                  <a:cubicBezTo>
                    <a:pt x="891305" y="4028577"/>
                    <a:pt x="884885" y="4038058"/>
                    <a:pt x="878605" y="4051024"/>
                  </a:cubicBezTo>
                  <a:cubicBezTo>
                    <a:pt x="820820" y="4170207"/>
                    <a:pt x="768020" y="4332457"/>
                    <a:pt x="754894" y="4421897"/>
                  </a:cubicBezTo>
                  <a:cubicBezTo>
                    <a:pt x="750278" y="4453360"/>
                    <a:pt x="746760" y="4485796"/>
                    <a:pt x="744379" y="4519311"/>
                  </a:cubicBezTo>
                  <a:cubicBezTo>
                    <a:pt x="734200" y="4662835"/>
                    <a:pt x="744061" y="4816403"/>
                    <a:pt x="766667" y="4966815"/>
                  </a:cubicBezTo>
                  <a:cubicBezTo>
                    <a:pt x="772395" y="5004947"/>
                    <a:pt x="778554" y="5039942"/>
                    <a:pt x="784695" y="5070987"/>
                  </a:cubicBezTo>
                  <a:cubicBezTo>
                    <a:pt x="786847" y="5081871"/>
                    <a:pt x="791972" y="5105156"/>
                    <a:pt x="792461" y="5107296"/>
                  </a:cubicBezTo>
                  <a:cubicBezTo>
                    <a:pt x="792753" y="5108598"/>
                    <a:pt x="792848" y="5109335"/>
                    <a:pt x="792962" y="5109805"/>
                  </a:cubicBezTo>
                  <a:cubicBezTo>
                    <a:pt x="794734" y="5117342"/>
                    <a:pt x="802195" y="5122092"/>
                    <a:pt x="809739" y="5120320"/>
                  </a:cubicBezTo>
                  <a:cubicBezTo>
                    <a:pt x="817277" y="5118549"/>
                    <a:pt x="822033" y="5111081"/>
                    <a:pt x="820255" y="5103543"/>
                  </a:cubicBezTo>
                  <a:cubicBezTo>
                    <a:pt x="820159" y="5103150"/>
                    <a:pt x="818610" y="5096596"/>
                    <a:pt x="818000" y="5093777"/>
                  </a:cubicBezTo>
                  <a:cubicBezTo>
                    <a:pt x="816241" y="5085681"/>
                    <a:pt x="814362" y="5076188"/>
                    <a:pt x="812241" y="5065482"/>
                  </a:cubicBezTo>
                  <a:cubicBezTo>
                    <a:pt x="806177" y="5034843"/>
                    <a:pt x="800125" y="5000248"/>
                    <a:pt x="794461" y="4962554"/>
                  </a:cubicBezTo>
                  <a:cubicBezTo>
                    <a:pt x="772147" y="4814015"/>
                    <a:pt x="762413" y="4662511"/>
                    <a:pt x="772426" y="4521318"/>
                  </a:cubicBezTo>
                  <a:cubicBezTo>
                    <a:pt x="774751" y="4488476"/>
                    <a:pt x="778180" y="4456656"/>
                    <a:pt x="782694" y="4425903"/>
                  </a:cubicBezTo>
                  <a:cubicBezTo>
                    <a:pt x="795369" y="4339454"/>
                    <a:pt x="847052" y="4180019"/>
                    <a:pt x="903643" y="4063299"/>
                  </a:cubicBezTo>
                  <a:cubicBezTo>
                    <a:pt x="910368" y="4049424"/>
                    <a:pt x="917029" y="4039855"/>
                    <a:pt x="923677" y="4027485"/>
                  </a:cubicBezTo>
                  <a:cubicBezTo>
                    <a:pt x="971524" y="4043900"/>
                    <a:pt x="1023264" y="4044643"/>
                    <a:pt x="1069422" y="4028742"/>
                  </a:cubicBezTo>
                  <a:cubicBezTo>
                    <a:pt x="1154665" y="3999367"/>
                    <a:pt x="1178071" y="3926615"/>
                    <a:pt x="1101979" y="3869973"/>
                  </a:cubicBezTo>
                  <a:cubicBezTo>
                    <a:pt x="1064666" y="3842198"/>
                    <a:pt x="1022909" y="3852498"/>
                    <a:pt x="981526" y="3893011"/>
                  </a:cubicBezTo>
                  <a:cubicBezTo>
                    <a:pt x="958208" y="3915839"/>
                    <a:pt x="934675" y="3951596"/>
                    <a:pt x="911155" y="3992426"/>
                  </a:cubicBezTo>
                  <a:cubicBezTo>
                    <a:pt x="884352" y="3979625"/>
                    <a:pt x="859460" y="3960816"/>
                    <a:pt x="839286" y="3935581"/>
                  </a:cubicBezTo>
                  <a:cubicBezTo>
                    <a:pt x="756901" y="3832489"/>
                    <a:pt x="723030" y="3654816"/>
                    <a:pt x="739870" y="3467301"/>
                  </a:cubicBezTo>
                  <a:cubicBezTo>
                    <a:pt x="747712" y="3379944"/>
                    <a:pt x="766216" y="3300651"/>
                    <a:pt x="790708" y="3239666"/>
                  </a:cubicBezTo>
                  <a:cubicBezTo>
                    <a:pt x="797814" y="3247299"/>
                    <a:pt x="804939" y="3255071"/>
                    <a:pt x="813244" y="3260703"/>
                  </a:cubicBezTo>
                  <a:cubicBezTo>
                    <a:pt x="896855" y="3317415"/>
                    <a:pt x="965651" y="3280839"/>
                    <a:pt x="978770" y="3200347"/>
                  </a:cubicBezTo>
                  <a:cubicBezTo>
                    <a:pt x="991527" y="3122140"/>
                    <a:pt x="941241" y="3063727"/>
                    <a:pt x="862323" y="3099934"/>
                  </a:cubicBezTo>
                  <a:cubicBezTo>
                    <a:pt x="834136" y="3112869"/>
                    <a:pt x="808215" y="3142238"/>
                    <a:pt x="785946" y="3183322"/>
                  </a:cubicBezTo>
                  <a:cubicBezTo>
                    <a:pt x="747007" y="3103713"/>
                    <a:pt x="740099" y="2960177"/>
                    <a:pt x="760908" y="2768375"/>
                  </a:cubicBezTo>
                  <a:cubicBezTo>
                    <a:pt x="769601" y="2688238"/>
                    <a:pt x="782853" y="2603123"/>
                    <a:pt x="799471" y="2513696"/>
                  </a:cubicBezTo>
                  <a:cubicBezTo>
                    <a:pt x="812171" y="2445338"/>
                    <a:pt x="821493" y="2399853"/>
                    <a:pt x="840537" y="2312858"/>
                  </a:cubicBezTo>
                  <a:cubicBezTo>
                    <a:pt x="840619" y="2312490"/>
                    <a:pt x="849916" y="2270446"/>
                    <a:pt x="852055" y="2261525"/>
                  </a:cubicBezTo>
                  <a:cubicBezTo>
                    <a:pt x="855250" y="2248253"/>
                    <a:pt x="858914" y="2236791"/>
                    <a:pt x="862323" y="2224714"/>
                  </a:cubicBezTo>
                  <a:cubicBezTo>
                    <a:pt x="906437" y="2241008"/>
                    <a:pt x="955148" y="2226885"/>
                    <a:pt x="996048" y="2187903"/>
                  </a:cubicBezTo>
                  <a:cubicBezTo>
                    <a:pt x="1022356" y="2162827"/>
                    <a:pt x="1040028" y="2131039"/>
                    <a:pt x="1042625" y="2103010"/>
                  </a:cubicBezTo>
                  <a:cubicBezTo>
                    <a:pt x="1045775" y="2069100"/>
                    <a:pt x="1026820" y="2044037"/>
                    <a:pt x="989292" y="2037897"/>
                  </a:cubicBezTo>
                  <a:cubicBezTo>
                    <a:pt x="924096" y="2027235"/>
                    <a:pt x="879119" y="2083547"/>
                    <a:pt x="845801" y="2182645"/>
                  </a:cubicBezTo>
                  <a:cubicBezTo>
                    <a:pt x="835349" y="2174187"/>
                    <a:pt x="825341" y="2163443"/>
                    <a:pt x="816248" y="2149339"/>
                  </a:cubicBezTo>
                  <a:cubicBezTo>
                    <a:pt x="780212" y="2093427"/>
                    <a:pt x="770007" y="1996990"/>
                    <a:pt x="779437" y="1873374"/>
                  </a:cubicBezTo>
                  <a:cubicBezTo>
                    <a:pt x="857593" y="1863551"/>
                    <a:pt x="931558" y="1787389"/>
                    <a:pt x="967251" y="1688062"/>
                  </a:cubicBezTo>
                  <a:cubicBezTo>
                    <a:pt x="1037361" y="1492990"/>
                    <a:pt x="1002811" y="1207259"/>
                    <a:pt x="1002811" y="1207259"/>
                  </a:cubicBezTo>
                  <a:cubicBezTo>
                    <a:pt x="1002811" y="1207259"/>
                    <a:pt x="1061059" y="1487510"/>
                    <a:pt x="1125264" y="1647994"/>
                  </a:cubicBezTo>
                  <a:cubicBezTo>
                    <a:pt x="1182871" y="1791993"/>
                    <a:pt x="1326966" y="1848857"/>
                    <a:pt x="1424019" y="1811271"/>
                  </a:cubicBezTo>
                  <a:cubicBezTo>
                    <a:pt x="1539119" y="1766694"/>
                    <a:pt x="1592446" y="1556243"/>
                    <a:pt x="1444555" y="1380545"/>
                  </a:cubicBezTo>
                  <a:cubicBezTo>
                    <a:pt x="1357096" y="1276652"/>
                    <a:pt x="1241463" y="1179212"/>
                    <a:pt x="1241463" y="1179212"/>
                  </a:cubicBezTo>
                  <a:cubicBezTo>
                    <a:pt x="1241463" y="1179212"/>
                    <a:pt x="1439888" y="1299690"/>
                    <a:pt x="1609579" y="1284888"/>
                  </a:cubicBezTo>
                  <a:cubicBezTo>
                    <a:pt x="1818583" y="1266651"/>
                    <a:pt x="1917306" y="1171884"/>
                    <a:pt x="1901818" y="1067274"/>
                  </a:cubicBezTo>
                  <a:cubicBezTo>
                    <a:pt x="1884743" y="951945"/>
                    <a:pt x="1747602" y="896319"/>
                    <a:pt x="1641881" y="866684"/>
                  </a:cubicBezTo>
                  <a:cubicBezTo>
                    <a:pt x="1485874" y="822957"/>
                    <a:pt x="1290294" y="856168"/>
                    <a:pt x="1290294" y="856168"/>
                  </a:cubicBezTo>
                  <a:cubicBezTo>
                    <a:pt x="1290294" y="856168"/>
                    <a:pt x="1523562" y="734559"/>
                    <a:pt x="1605572" y="572945"/>
                  </a:cubicBezTo>
                  <a:cubicBezTo>
                    <a:pt x="1654124" y="477276"/>
                    <a:pt x="1652721" y="361706"/>
                    <a:pt x="1574273" y="285462"/>
                  </a:cubicBezTo>
                  <a:cubicBezTo>
                    <a:pt x="1513744" y="226642"/>
                    <a:pt x="1441056" y="214272"/>
                    <a:pt x="1354652" y="256912"/>
                  </a:cubicBezTo>
                  <a:cubicBezTo>
                    <a:pt x="1237875" y="314538"/>
                    <a:pt x="1135532" y="463255"/>
                    <a:pt x="1135532" y="463255"/>
                  </a:cubicBezTo>
                  <a:cubicBezTo>
                    <a:pt x="1135539" y="463255"/>
                    <a:pt x="1173334" y="276153"/>
                    <a:pt x="1116000" y="161752"/>
                  </a:cubicBezTo>
                  <a:cubicBezTo>
                    <a:pt x="1065835" y="61651"/>
                    <a:pt x="999515" y="-4430"/>
                    <a:pt x="904145" y="232"/>
                  </a:cubicBezTo>
                  <a:close/>
                  <a:moveTo>
                    <a:pt x="967251" y="2065195"/>
                  </a:moveTo>
                  <a:cubicBezTo>
                    <a:pt x="972883" y="2064427"/>
                    <a:pt x="978846" y="2064478"/>
                    <a:pt x="984783" y="2065443"/>
                  </a:cubicBezTo>
                  <a:cubicBezTo>
                    <a:pt x="1007707" y="2069196"/>
                    <a:pt x="1016622" y="2080956"/>
                    <a:pt x="1014831" y="2100254"/>
                  </a:cubicBezTo>
                  <a:cubicBezTo>
                    <a:pt x="1012920" y="2120866"/>
                    <a:pt x="998518" y="2146888"/>
                    <a:pt x="976769" y="2167614"/>
                  </a:cubicBezTo>
                  <a:cubicBezTo>
                    <a:pt x="942905" y="2199892"/>
                    <a:pt x="904767" y="2211252"/>
                    <a:pt x="870089" y="2197415"/>
                  </a:cubicBezTo>
                  <a:cubicBezTo>
                    <a:pt x="895953" y="2117653"/>
                    <a:pt x="927944" y="2070536"/>
                    <a:pt x="967251" y="2065195"/>
                  </a:cubicBezTo>
                  <a:close/>
                  <a:moveTo>
                    <a:pt x="910660" y="3117460"/>
                  </a:moveTo>
                  <a:cubicBezTo>
                    <a:pt x="942302" y="3119962"/>
                    <a:pt x="958164" y="3151731"/>
                    <a:pt x="950976" y="3195844"/>
                  </a:cubicBezTo>
                  <a:cubicBezTo>
                    <a:pt x="940968" y="3257205"/>
                    <a:pt x="894620" y="3281912"/>
                    <a:pt x="829018" y="3237412"/>
                  </a:cubicBezTo>
                  <a:cubicBezTo>
                    <a:pt x="819442" y="3230916"/>
                    <a:pt x="810768" y="3222521"/>
                    <a:pt x="802976" y="3212367"/>
                  </a:cubicBezTo>
                  <a:cubicBezTo>
                    <a:pt x="824033" y="3168565"/>
                    <a:pt x="848455" y="3137240"/>
                    <a:pt x="874096" y="3125474"/>
                  </a:cubicBezTo>
                  <a:cubicBezTo>
                    <a:pt x="887831" y="3119175"/>
                    <a:pt x="900106" y="3116628"/>
                    <a:pt x="910660" y="3117460"/>
                  </a:cubicBezTo>
                  <a:close/>
                  <a:moveTo>
                    <a:pt x="1052646" y="3883499"/>
                  </a:moveTo>
                  <a:cubicBezTo>
                    <a:pt x="1057465" y="3882838"/>
                    <a:pt x="1062101" y="3883054"/>
                    <a:pt x="1066666" y="3883994"/>
                  </a:cubicBezTo>
                  <a:cubicBezTo>
                    <a:pt x="1073112" y="3885321"/>
                    <a:pt x="1079316" y="3888128"/>
                    <a:pt x="1085202" y="3892509"/>
                  </a:cubicBezTo>
                  <a:cubicBezTo>
                    <a:pt x="1140923" y="3933994"/>
                    <a:pt x="1126179" y="3979447"/>
                    <a:pt x="1060158" y="4002193"/>
                  </a:cubicBezTo>
                  <a:cubicBezTo>
                    <a:pt x="1021366" y="4015560"/>
                    <a:pt x="978116" y="4015585"/>
                    <a:pt x="937450" y="4002694"/>
                  </a:cubicBezTo>
                  <a:cubicBezTo>
                    <a:pt x="979132" y="3931200"/>
                    <a:pt x="1018895" y="3888096"/>
                    <a:pt x="1052646" y="38834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4" name="Google Shape;24;p2"/>
            <p:cNvSpPr/>
            <p:nvPr/>
          </p:nvSpPr>
          <p:spPr>
            <a:xfrm>
              <a:off x="709933" y="1932655"/>
              <a:ext cx="440251" cy="3756858"/>
            </a:xfrm>
            <a:custGeom>
              <a:avLst/>
              <a:gdLst/>
              <a:ahLst/>
              <a:cxnLst/>
              <a:rect l="l" t="t" r="r" b="b"/>
              <a:pathLst>
                <a:path w="440251" h="3756858" extrusionOk="0">
                  <a:moveTo>
                    <a:pt x="163845" y="685"/>
                  </a:moveTo>
                  <a:cubicBezTo>
                    <a:pt x="156479" y="-1696"/>
                    <a:pt x="148700" y="2329"/>
                    <a:pt x="146319" y="9702"/>
                  </a:cubicBezTo>
                  <a:cubicBezTo>
                    <a:pt x="146103" y="10375"/>
                    <a:pt x="142845" y="20306"/>
                    <a:pt x="141563" y="24478"/>
                  </a:cubicBezTo>
                  <a:cubicBezTo>
                    <a:pt x="137905" y="36372"/>
                    <a:pt x="133917" y="50069"/>
                    <a:pt x="129542" y="65296"/>
                  </a:cubicBezTo>
                  <a:cubicBezTo>
                    <a:pt x="117033" y="108775"/>
                    <a:pt x="104396" y="156171"/>
                    <a:pt x="92731" y="205777"/>
                  </a:cubicBezTo>
                  <a:cubicBezTo>
                    <a:pt x="74240" y="284378"/>
                    <a:pt x="59711" y="361219"/>
                    <a:pt x="50408" y="433412"/>
                  </a:cubicBezTo>
                  <a:cubicBezTo>
                    <a:pt x="28977" y="599763"/>
                    <a:pt x="37315" y="726846"/>
                    <a:pt x="84965" y="800779"/>
                  </a:cubicBezTo>
                  <a:cubicBezTo>
                    <a:pt x="98218" y="821346"/>
                    <a:pt x="113292" y="836682"/>
                    <a:pt x="129288" y="847604"/>
                  </a:cubicBezTo>
                  <a:cubicBezTo>
                    <a:pt x="125173" y="861764"/>
                    <a:pt x="121039" y="875512"/>
                    <a:pt x="117268" y="891177"/>
                  </a:cubicBezTo>
                  <a:cubicBezTo>
                    <a:pt x="115077" y="900289"/>
                    <a:pt x="112772" y="909249"/>
                    <a:pt x="110511" y="919479"/>
                  </a:cubicBezTo>
                  <a:cubicBezTo>
                    <a:pt x="109235" y="925245"/>
                    <a:pt x="105571" y="942688"/>
                    <a:pt x="105501" y="943019"/>
                  </a:cubicBezTo>
                  <a:cubicBezTo>
                    <a:pt x="86394" y="1030287"/>
                    <a:pt x="76951" y="1075867"/>
                    <a:pt x="64182" y="1144606"/>
                  </a:cubicBezTo>
                  <a:cubicBezTo>
                    <a:pt x="47449" y="1234674"/>
                    <a:pt x="34140" y="1320621"/>
                    <a:pt x="25364" y="1401533"/>
                  </a:cubicBezTo>
                  <a:cubicBezTo>
                    <a:pt x="2434" y="1612937"/>
                    <a:pt x="12092" y="1767071"/>
                    <a:pt x="63928" y="1850040"/>
                  </a:cubicBezTo>
                  <a:cubicBezTo>
                    <a:pt x="34527" y="1916277"/>
                    <a:pt x="13058" y="2003754"/>
                    <a:pt x="4333" y="2100960"/>
                  </a:cubicBezTo>
                  <a:cubicBezTo>
                    <a:pt x="-13098" y="2294997"/>
                    <a:pt x="22068" y="2479554"/>
                    <a:pt x="109756" y="2589275"/>
                  </a:cubicBezTo>
                  <a:cubicBezTo>
                    <a:pt x="132292" y="2617482"/>
                    <a:pt x="160003" y="2638335"/>
                    <a:pt x="189892" y="2652883"/>
                  </a:cubicBezTo>
                  <a:cubicBezTo>
                    <a:pt x="183562" y="2664739"/>
                    <a:pt x="177148" y="2674225"/>
                    <a:pt x="170862" y="2687192"/>
                  </a:cubicBezTo>
                  <a:cubicBezTo>
                    <a:pt x="113077" y="2806376"/>
                    <a:pt x="60270" y="2968624"/>
                    <a:pt x="47151" y="3058064"/>
                  </a:cubicBezTo>
                  <a:cubicBezTo>
                    <a:pt x="42534" y="3089528"/>
                    <a:pt x="39010" y="3121958"/>
                    <a:pt x="36635" y="3155479"/>
                  </a:cubicBezTo>
                  <a:cubicBezTo>
                    <a:pt x="26456" y="3299002"/>
                    <a:pt x="36324" y="3452571"/>
                    <a:pt x="58924" y="3602977"/>
                  </a:cubicBezTo>
                  <a:cubicBezTo>
                    <a:pt x="64651" y="3641114"/>
                    <a:pt x="70811" y="3676110"/>
                    <a:pt x="76951" y="3707155"/>
                  </a:cubicBezTo>
                  <a:cubicBezTo>
                    <a:pt x="79104" y="3718032"/>
                    <a:pt x="84228" y="3741324"/>
                    <a:pt x="84717" y="3743464"/>
                  </a:cubicBezTo>
                  <a:cubicBezTo>
                    <a:pt x="85010" y="3744766"/>
                    <a:pt x="85105" y="3745502"/>
                    <a:pt x="85213" y="3745966"/>
                  </a:cubicBezTo>
                  <a:cubicBezTo>
                    <a:pt x="86991" y="3753510"/>
                    <a:pt x="94452" y="3758259"/>
                    <a:pt x="101996" y="3756488"/>
                  </a:cubicBezTo>
                  <a:cubicBezTo>
                    <a:pt x="109533" y="3754710"/>
                    <a:pt x="114283" y="3747249"/>
                    <a:pt x="112511" y="3739711"/>
                  </a:cubicBezTo>
                  <a:cubicBezTo>
                    <a:pt x="112416" y="3739311"/>
                    <a:pt x="110873" y="3732764"/>
                    <a:pt x="110257" y="3729939"/>
                  </a:cubicBezTo>
                  <a:cubicBezTo>
                    <a:pt x="108498" y="3721849"/>
                    <a:pt x="106619" y="3712349"/>
                    <a:pt x="104498" y="3701643"/>
                  </a:cubicBezTo>
                  <a:cubicBezTo>
                    <a:pt x="98433" y="3671010"/>
                    <a:pt x="92382" y="3636416"/>
                    <a:pt x="86718" y="3598722"/>
                  </a:cubicBezTo>
                  <a:cubicBezTo>
                    <a:pt x="64404" y="3450183"/>
                    <a:pt x="54669" y="3298678"/>
                    <a:pt x="64683" y="3157480"/>
                  </a:cubicBezTo>
                  <a:cubicBezTo>
                    <a:pt x="67007" y="3124644"/>
                    <a:pt x="70436" y="3092824"/>
                    <a:pt x="74951" y="3062071"/>
                  </a:cubicBezTo>
                  <a:cubicBezTo>
                    <a:pt x="87626" y="2975622"/>
                    <a:pt x="139315" y="2816186"/>
                    <a:pt x="195900" y="2699460"/>
                  </a:cubicBezTo>
                  <a:cubicBezTo>
                    <a:pt x="202624" y="2685592"/>
                    <a:pt x="209279" y="2676016"/>
                    <a:pt x="215934" y="2663653"/>
                  </a:cubicBezTo>
                  <a:cubicBezTo>
                    <a:pt x="263781" y="2680068"/>
                    <a:pt x="315521" y="2680810"/>
                    <a:pt x="361679" y="2664904"/>
                  </a:cubicBezTo>
                  <a:cubicBezTo>
                    <a:pt x="446921" y="2635535"/>
                    <a:pt x="470321" y="2562783"/>
                    <a:pt x="394236" y="2506141"/>
                  </a:cubicBezTo>
                  <a:cubicBezTo>
                    <a:pt x="356923" y="2478360"/>
                    <a:pt x="315172" y="2488666"/>
                    <a:pt x="273782" y="2529179"/>
                  </a:cubicBezTo>
                  <a:cubicBezTo>
                    <a:pt x="250465" y="2552001"/>
                    <a:pt x="226926" y="2587764"/>
                    <a:pt x="203412" y="2628595"/>
                  </a:cubicBezTo>
                  <a:cubicBezTo>
                    <a:pt x="176608" y="2615786"/>
                    <a:pt x="151710" y="2596984"/>
                    <a:pt x="131542" y="2571749"/>
                  </a:cubicBezTo>
                  <a:cubicBezTo>
                    <a:pt x="49157" y="2468651"/>
                    <a:pt x="15287" y="2290978"/>
                    <a:pt x="32127" y="2103462"/>
                  </a:cubicBezTo>
                  <a:cubicBezTo>
                    <a:pt x="39969" y="2016105"/>
                    <a:pt x="58473" y="1936819"/>
                    <a:pt x="82965" y="1875834"/>
                  </a:cubicBezTo>
                  <a:cubicBezTo>
                    <a:pt x="90070" y="1883466"/>
                    <a:pt x="97195" y="1891232"/>
                    <a:pt x="105501" y="1896865"/>
                  </a:cubicBezTo>
                  <a:cubicBezTo>
                    <a:pt x="189111" y="1953583"/>
                    <a:pt x="257901" y="1917007"/>
                    <a:pt x="271026" y="1836515"/>
                  </a:cubicBezTo>
                  <a:cubicBezTo>
                    <a:pt x="283784" y="1758301"/>
                    <a:pt x="233498" y="1699888"/>
                    <a:pt x="154580" y="1736095"/>
                  </a:cubicBezTo>
                  <a:cubicBezTo>
                    <a:pt x="126392" y="1749030"/>
                    <a:pt x="100472" y="1778406"/>
                    <a:pt x="78202" y="1819484"/>
                  </a:cubicBezTo>
                  <a:cubicBezTo>
                    <a:pt x="39264" y="1739874"/>
                    <a:pt x="32355" y="1596345"/>
                    <a:pt x="53164" y="1404543"/>
                  </a:cubicBezTo>
                  <a:cubicBezTo>
                    <a:pt x="61857" y="1324400"/>
                    <a:pt x="75116" y="1239284"/>
                    <a:pt x="91728" y="1149864"/>
                  </a:cubicBezTo>
                  <a:cubicBezTo>
                    <a:pt x="104428" y="1081499"/>
                    <a:pt x="113750" y="1036021"/>
                    <a:pt x="132793" y="949026"/>
                  </a:cubicBezTo>
                  <a:cubicBezTo>
                    <a:pt x="132876" y="948651"/>
                    <a:pt x="142172" y="906614"/>
                    <a:pt x="144312" y="897692"/>
                  </a:cubicBezTo>
                  <a:cubicBezTo>
                    <a:pt x="147506" y="884414"/>
                    <a:pt x="151164" y="872953"/>
                    <a:pt x="154580" y="860881"/>
                  </a:cubicBezTo>
                  <a:cubicBezTo>
                    <a:pt x="198694" y="877169"/>
                    <a:pt x="247404" y="863047"/>
                    <a:pt x="288305" y="824064"/>
                  </a:cubicBezTo>
                  <a:cubicBezTo>
                    <a:pt x="314613" y="798994"/>
                    <a:pt x="332285" y="767206"/>
                    <a:pt x="334882" y="739177"/>
                  </a:cubicBezTo>
                  <a:cubicBezTo>
                    <a:pt x="338032" y="705268"/>
                    <a:pt x="319071" y="680205"/>
                    <a:pt x="281542" y="674064"/>
                  </a:cubicBezTo>
                  <a:cubicBezTo>
                    <a:pt x="216353" y="663403"/>
                    <a:pt x="171376" y="719708"/>
                    <a:pt x="138057" y="818806"/>
                  </a:cubicBezTo>
                  <a:cubicBezTo>
                    <a:pt x="127605" y="810348"/>
                    <a:pt x="117598" y="799610"/>
                    <a:pt x="108505" y="785501"/>
                  </a:cubicBezTo>
                  <a:cubicBezTo>
                    <a:pt x="65547" y="718851"/>
                    <a:pt x="57571" y="597083"/>
                    <a:pt x="78202" y="436917"/>
                  </a:cubicBezTo>
                  <a:cubicBezTo>
                    <a:pt x="87372" y="365765"/>
                    <a:pt x="101742" y="290010"/>
                    <a:pt x="120023" y="212292"/>
                  </a:cubicBezTo>
                  <a:cubicBezTo>
                    <a:pt x="131587" y="163150"/>
                    <a:pt x="144204" y="116115"/>
                    <a:pt x="156587" y="73056"/>
                  </a:cubicBezTo>
                  <a:cubicBezTo>
                    <a:pt x="160917" y="57994"/>
                    <a:pt x="170900" y="25018"/>
                    <a:pt x="171859" y="21970"/>
                  </a:cubicBezTo>
                  <a:cubicBezTo>
                    <a:pt x="172436" y="20154"/>
                    <a:pt x="172665" y="19075"/>
                    <a:pt x="172862" y="18465"/>
                  </a:cubicBezTo>
                  <a:cubicBezTo>
                    <a:pt x="175249" y="11099"/>
                    <a:pt x="171217" y="3072"/>
                    <a:pt x="163845" y="685"/>
                  </a:cubicBezTo>
                  <a:close/>
                  <a:moveTo>
                    <a:pt x="259508" y="701363"/>
                  </a:moveTo>
                  <a:cubicBezTo>
                    <a:pt x="265140" y="700595"/>
                    <a:pt x="271109" y="700639"/>
                    <a:pt x="277040" y="701611"/>
                  </a:cubicBezTo>
                  <a:cubicBezTo>
                    <a:pt x="299963" y="705364"/>
                    <a:pt x="308879" y="717124"/>
                    <a:pt x="307088" y="736421"/>
                  </a:cubicBezTo>
                  <a:cubicBezTo>
                    <a:pt x="305177" y="757033"/>
                    <a:pt x="290775" y="783049"/>
                    <a:pt x="269026" y="803782"/>
                  </a:cubicBezTo>
                  <a:cubicBezTo>
                    <a:pt x="235162" y="836059"/>
                    <a:pt x="197017" y="847413"/>
                    <a:pt x="162346" y="833583"/>
                  </a:cubicBezTo>
                  <a:cubicBezTo>
                    <a:pt x="188210" y="753820"/>
                    <a:pt x="220201" y="706703"/>
                    <a:pt x="259508" y="701363"/>
                  </a:cubicBezTo>
                  <a:close/>
                  <a:moveTo>
                    <a:pt x="202910" y="1753628"/>
                  </a:moveTo>
                  <a:cubicBezTo>
                    <a:pt x="234552" y="1756123"/>
                    <a:pt x="250421" y="1787899"/>
                    <a:pt x="243233" y="1832006"/>
                  </a:cubicBezTo>
                  <a:cubicBezTo>
                    <a:pt x="233225" y="1893366"/>
                    <a:pt x="186876" y="1918080"/>
                    <a:pt x="121274" y="1873579"/>
                  </a:cubicBezTo>
                  <a:cubicBezTo>
                    <a:pt x="111699" y="1867083"/>
                    <a:pt x="103025" y="1858682"/>
                    <a:pt x="95233" y="1848535"/>
                  </a:cubicBezTo>
                  <a:cubicBezTo>
                    <a:pt x="116290" y="1804733"/>
                    <a:pt x="140705" y="1773408"/>
                    <a:pt x="166353" y="1761642"/>
                  </a:cubicBezTo>
                  <a:cubicBezTo>
                    <a:pt x="180088" y="1755336"/>
                    <a:pt x="192369" y="1752796"/>
                    <a:pt x="202910" y="1753628"/>
                  </a:cubicBezTo>
                  <a:close/>
                  <a:moveTo>
                    <a:pt x="358923" y="2520162"/>
                  </a:moveTo>
                  <a:cubicBezTo>
                    <a:pt x="365368" y="2521489"/>
                    <a:pt x="371566" y="2524289"/>
                    <a:pt x="377459" y="2528677"/>
                  </a:cubicBezTo>
                  <a:cubicBezTo>
                    <a:pt x="433180" y="2570162"/>
                    <a:pt x="418442" y="2615609"/>
                    <a:pt x="352414" y="2638361"/>
                  </a:cubicBezTo>
                  <a:cubicBezTo>
                    <a:pt x="313622" y="2651728"/>
                    <a:pt x="270366" y="2651753"/>
                    <a:pt x="229707" y="2638862"/>
                  </a:cubicBezTo>
                  <a:cubicBezTo>
                    <a:pt x="277345" y="2557157"/>
                    <a:pt x="322379" y="2512650"/>
                    <a:pt x="358923" y="2520162"/>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5" name="Google Shape;25;p2"/>
            <p:cNvSpPr/>
            <p:nvPr/>
          </p:nvSpPr>
          <p:spPr>
            <a:xfrm>
              <a:off x="2281" y="568800"/>
              <a:ext cx="1903316" cy="1875016"/>
            </a:xfrm>
            <a:custGeom>
              <a:avLst/>
              <a:gdLst/>
              <a:ahLst/>
              <a:cxnLst/>
              <a:rect l="l" t="t" r="r" b="b"/>
              <a:pathLst>
                <a:path w="1903316" h="1875016" extrusionOk="0">
                  <a:moveTo>
                    <a:pt x="762517" y="1188582"/>
                  </a:moveTo>
                  <a:cubicBezTo>
                    <a:pt x="762517" y="1188582"/>
                    <a:pt x="564150" y="1335444"/>
                    <a:pt x="354588" y="1375005"/>
                  </a:cubicBezTo>
                  <a:cubicBezTo>
                    <a:pt x="201762" y="1403853"/>
                    <a:pt x="51206" y="1397598"/>
                    <a:pt x="8657" y="1305993"/>
                  </a:cubicBezTo>
                  <a:cubicBezTo>
                    <a:pt x="-27061" y="1229095"/>
                    <a:pt x="52902" y="1137667"/>
                    <a:pt x="153960" y="1079889"/>
                  </a:cubicBezTo>
                  <a:cubicBezTo>
                    <a:pt x="306443" y="992716"/>
                    <a:pt x="523040" y="973291"/>
                    <a:pt x="523040" y="973291"/>
                  </a:cubicBezTo>
                  <a:cubicBezTo>
                    <a:pt x="523040" y="973291"/>
                    <a:pt x="320857" y="957162"/>
                    <a:pt x="204781" y="858572"/>
                  </a:cubicBezTo>
                  <a:cubicBezTo>
                    <a:pt x="121945" y="788214"/>
                    <a:pt x="86646" y="687687"/>
                    <a:pt x="132648" y="602381"/>
                  </a:cubicBezTo>
                  <a:cubicBezTo>
                    <a:pt x="174302" y="525140"/>
                    <a:pt x="259816" y="460059"/>
                    <a:pt x="372159" y="473108"/>
                  </a:cubicBezTo>
                  <a:cubicBezTo>
                    <a:pt x="556714" y="494552"/>
                    <a:pt x="775021" y="661798"/>
                    <a:pt x="775021" y="661798"/>
                  </a:cubicBezTo>
                  <a:cubicBezTo>
                    <a:pt x="775021" y="661798"/>
                    <a:pt x="612803" y="457169"/>
                    <a:pt x="640826" y="278919"/>
                  </a:cubicBezTo>
                  <a:cubicBezTo>
                    <a:pt x="662092" y="143654"/>
                    <a:pt x="742680" y="35957"/>
                    <a:pt x="861476" y="6669"/>
                  </a:cubicBezTo>
                  <a:cubicBezTo>
                    <a:pt x="980272" y="-22620"/>
                    <a:pt x="1058669" y="47364"/>
                    <a:pt x="1116003" y="161766"/>
                  </a:cubicBezTo>
                  <a:cubicBezTo>
                    <a:pt x="1173331" y="276169"/>
                    <a:pt x="1135548" y="463456"/>
                    <a:pt x="1135548" y="463456"/>
                  </a:cubicBezTo>
                  <a:cubicBezTo>
                    <a:pt x="1135548" y="463456"/>
                    <a:pt x="1237897" y="314752"/>
                    <a:pt x="1354674" y="257125"/>
                  </a:cubicBezTo>
                  <a:cubicBezTo>
                    <a:pt x="1441085" y="214485"/>
                    <a:pt x="1513742" y="226664"/>
                    <a:pt x="1574263" y="285485"/>
                  </a:cubicBezTo>
                  <a:cubicBezTo>
                    <a:pt x="1652718" y="361729"/>
                    <a:pt x="1654083" y="477331"/>
                    <a:pt x="1605531" y="573000"/>
                  </a:cubicBezTo>
                  <a:cubicBezTo>
                    <a:pt x="1523520" y="734620"/>
                    <a:pt x="1290266" y="856184"/>
                    <a:pt x="1290266" y="856184"/>
                  </a:cubicBezTo>
                  <a:cubicBezTo>
                    <a:pt x="1290266" y="856184"/>
                    <a:pt x="1485871" y="822974"/>
                    <a:pt x="1641878" y="866706"/>
                  </a:cubicBezTo>
                  <a:cubicBezTo>
                    <a:pt x="1747593" y="896335"/>
                    <a:pt x="1884664" y="951936"/>
                    <a:pt x="1901739" y="1067271"/>
                  </a:cubicBezTo>
                  <a:cubicBezTo>
                    <a:pt x="1917233" y="1171881"/>
                    <a:pt x="1818459" y="1266833"/>
                    <a:pt x="1609449" y="1285063"/>
                  </a:cubicBezTo>
                  <a:cubicBezTo>
                    <a:pt x="1439758" y="1299865"/>
                    <a:pt x="1241384" y="1179241"/>
                    <a:pt x="1241384" y="1179241"/>
                  </a:cubicBezTo>
                  <a:cubicBezTo>
                    <a:pt x="1241384" y="1179241"/>
                    <a:pt x="1356947" y="1276828"/>
                    <a:pt x="1444406" y="1380726"/>
                  </a:cubicBezTo>
                  <a:cubicBezTo>
                    <a:pt x="1592297" y="1556424"/>
                    <a:pt x="1539110" y="1766762"/>
                    <a:pt x="1424016" y="1811339"/>
                  </a:cubicBezTo>
                  <a:cubicBezTo>
                    <a:pt x="1326963" y="1848924"/>
                    <a:pt x="1182792" y="1791959"/>
                    <a:pt x="1125185" y="1647966"/>
                  </a:cubicBezTo>
                  <a:cubicBezTo>
                    <a:pt x="1060980" y="1487476"/>
                    <a:pt x="1002795" y="1207447"/>
                    <a:pt x="1002795" y="1207447"/>
                  </a:cubicBezTo>
                  <a:cubicBezTo>
                    <a:pt x="1002795" y="1207447"/>
                    <a:pt x="1037377" y="1493020"/>
                    <a:pt x="967267" y="1688092"/>
                  </a:cubicBezTo>
                  <a:cubicBezTo>
                    <a:pt x="927078" y="1799915"/>
                    <a:pt x="838330" y="1883075"/>
                    <a:pt x="749773" y="1874394"/>
                  </a:cubicBezTo>
                  <a:cubicBezTo>
                    <a:pt x="642744" y="1863910"/>
                    <a:pt x="593607" y="1786872"/>
                    <a:pt x="600986" y="1664432"/>
                  </a:cubicBezTo>
                  <a:cubicBezTo>
                    <a:pt x="612816" y="1468128"/>
                    <a:pt x="762517" y="1188582"/>
                    <a:pt x="762517" y="1188582"/>
                  </a:cubicBezTo>
                  <a:close/>
                </a:path>
              </a:pathLst>
            </a:custGeom>
            <a:solidFill>
              <a:schemeClr val="accent1"/>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 name="Google Shape;26;p2"/>
            <p:cNvSpPr/>
            <p:nvPr/>
          </p:nvSpPr>
          <p:spPr>
            <a:xfrm>
              <a:off x="2281" y="568800"/>
              <a:ext cx="1903316" cy="1875016"/>
            </a:xfrm>
            <a:custGeom>
              <a:avLst/>
              <a:gdLst/>
              <a:ahLst/>
              <a:cxnLst/>
              <a:rect l="l" t="t" r="r" b="b"/>
              <a:pathLst>
                <a:path w="1903316" h="1875016" extrusionOk="0">
                  <a:moveTo>
                    <a:pt x="762517" y="1188582"/>
                  </a:moveTo>
                  <a:cubicBezTo>
                    <a:pt x="762517" y="1188582"/>
                    <a:pt x="564150" y="1335444"/>
                    <a:pt x="354588" y="1375005"/>
                  </a:cubicBezTo>
                  <a:cubicBezTo>
                    <a:pt x="201762" y="1403853"/>
                    <a:pt x="51206" y="1397598"/>
                    <a:pt x="8657" y="1305993"/>
                  </a:cubicBezTo>
                  <a:cubicBezTo>
                    <a:pt x="-27061" y="1229095"/>
                    <a:pt x="52902" y="1137667"/>
                    <a:pt x="153960" y="1079889"/>
                  </a:cubicBezTo>
                  <a:cubicBezTo>
                    <a:pt x="306443" y="992716"/>
                    <a:pt x="523040" y="973291"/>
                    <a:pt x="523040" y="973291"/>
                  </a:cubicBezTo>
                  <a:cubicBezTo>
                    <a:pt x="523040" y="973291"/>
                    <a:pt x="320857" y="957162"/>
                    <a:pt x="204781" y="858572"/>
                  </a:cubicBezTo>
                  <a:cubicBezTo>
                    <a:pt x="121945" y="788214"/>
                    <a:pt x="86646" y="687687"/>
                    <a:pt x="132648" y="602381"/>
                  </a:cubicBezTo>
                  <a:cubicBezTo>
                    <a:pt x="174302" y="525140"/>
                    <a:pt x="259816" y="460059"/>
                    <a:pt x="372159" y="473108"/>
                  </a:cubicBezTo>
                  <a:cubicBezTo>
                    <a:pt x="556714" y="494552"/>
                    <a:pt x="775021" y="661798"/>
                    <a:pt x="775021" y="661798"/>
                  </a:cubicBezTo>
                  <a:cubicBezTo>
                    <a:pt x="775021" y="661798"/>
                    <a:pt x="612803" y="457169"/>
                    <a:pt x="640826" y="278919"/>
                  </a:cubicBezTo>
                  <a:cubicBezTo>
                    <a:pt x="662092" y="143654"/>
                    <a:pt x="742680" y="35957"/>
                    <a:pt x="861476" y="6669"/>
                  </a:cubicBezTo>
                  <a:cubicBezTo>
                    <a:pt x="980272" y="-22620"/>
                    <a:pt x="1058669" y="47364"/>
                    <a:pt x="1116003" y="161766"/>
                  </a:cubicBezTo>
                  <a:cubicBezTo>
                    <a:pt x="1173331" y="276169"/>
                    <a:pt x="1135548" y="463456"/>
                    <a:pt x="1135548" y="463456"/>
                  </a:cubicBezTo>
                  <a:cubicBezTo>
                    <a:pt x="1135548" y="463456"/>
                    <a:pt x="1237897" y="314752"/>
                    <a:pt x="1354674" y="257125"/>
                  </a:cubicBezTo>
                  <a:cubicBezTo>
                    <a:pt x="1441085" y="214485"/>
                    <a:pt x="1513742" y="226664"/>
                    <a:pt x="1574263" y="285485"/>
                  </a:cubicBezTo>
                  <a:cubicBezTo>
                    <a:pt x="1652718" y="361729"/>
                    <a:pt x="1654083" y="477331"/>
                    <a:pt x="1605531" y="573000"/>
                  </a:cubicBezTo>
                  <a:cubicBezTo>
                    <a:pt x="1523520" y="734620"/>
                    <a:pt x="1290266" y="856184"/>
                    <a:pt x="1290266" y="856184"/>
                  </a:cubicBezTo>
                  <a:cubicBezTo>
                    <a:pt x="1290266" y="856184"/>
                    <a:pt x="1485871" y="822974"/>
                    <a:pt x="1641878" y="866706"/>
                  </a:cubicBezTo>
                  <a:cubicBezTo>
                    <a:pt x="1747593" y="896335"/>
                    <a:pt x="1884664" y="951936"/>
                    <a:pt x="1901739" y="1067271"/>
                  </a:cubicBezTo>
                  <a:cubicBezTo>
                    <a:pt x="1917233" y="1171881"/>
                    <a:pt x="1818459" y="1266833"/>
                    <a:pt x="1609449" y="1285063"/>
                  </a:cubicBezTo>
                  <a:cubicBezTo>
                    <a:pt x="1439758" y="1299865"/>
                    <a:pt x="1241384" y="1179241"/>
                    <a:pt x="1241384" y="1179241"/>
                  </a:cubicBezTo>
                  <a:cubicBezTo>
                    <a:pt x="1241384" y="1179241"/>
                    <a:pt x="1356947" y="1276828"/>
                    <a:pt x="1444406" y="1380726"/>
                  </a:cubicBezTo>
                  <a:cubicBezTo>
                    <a:pt x="1592297" y="1556424"/>
                    <a:pt x="1539110" y="1766762"/>
                    <a:pt x="1424016" y="1811339"/>
                  </a:cubicBezTo>
                  <a:cubicBezTo>
                    <a:pt x="1326963" y="1848924"/>
                    <a:pt x="1182792" y="1791959"/>
                    <a:pt x="1125185" y="1647966"/>
                  </a:cubicBezTo>
                  <a:cubicBezTo>
                    <a:pt x="1060980" y="1487476"/>
                    <a:pt x="1002795" y="1207447"/>
                    <a:pt x="1002795" y="1207447"/>
                  </a:cubicBezTo>
                  <a:cubicBezTo>
                    <a:pt x="1002795" y="1207447"/>
                    <a:pt x="1037377" y="1493020"/>
                    <a:pt x="967267" y="1688092"/>
                  </a:cubicBezTo>
                  <a:cubicBezTo>
                    <a:pt x="927078" y="1799915"/>
                    <a:pt x="838330" y="1883075"/>
                    <a:pt x="749773" y="1874394"/>
                  </a:cubicBezTo>
                  <a:cubicBezTo>
                    <a:pt x="642744" y="1863910"/>
                    <a:pt x="593607" y="1786872"/>
                    <a:pt x="600986" y="1664432"/>
                  </a:cubicBezTo>
                  <a:cubicBezTo>
                    <a:pt x="612816" y="1468128"/>
                    <a:pt x="762517" y="1188582"/>
                    <a:pt x="762517" y="1188582"/>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7" name="Google Shape;27;p2"/>
            <p:cNvSpPr/>
            <p:nvPr/>
          </p:nvSpPr>
          <p:spPr>
            <a:xfrm>
              <a:off x="694336" y="1248183"/>
              <a:ext cx="536716" cy="500100"/>
            </a:xfrm>
            <a:custGeom>
              <a:avLst/>
              <a:gdLst/>
              <a:ahLst/>
              <a:cxnLst/>
              <a:rect l="l" t="t" r="r" b="b"/>
              <a:pathLst>
                <a:path w="536716" h="500100" extrusionOk="0">
                  <a:moveTo>
                    <a:pt x="125124" y="52748"/>
                  </a:moveTo>
                  <a:cubicBezTo>
                    <a:pt x="-29639" y="152037"/>
                    <a:pt x="-43742" y="305935"/>
                    <a:pt x="99076" y="436885"/>
                  </a:cubicBezTo>
                  <a:cubicBezTo>
                    <a:pt x="200149" y="529557"/>
                    <a:pt x="391328" y="516660"/>
                    <a:pt x="467357" y="422236"/>
                  </a:cubicBezTo>
                  <a:cubicBezTo>
                    <a:pt x="525269" y="350309"/>
                    <a:pt x="568284" y="252335"/>
                    <a:pt x="506498" y="126903"/>
                  </a:cubicBezTo>
                  <a:cubicBezTo>
                    <a:pt x="424621" y="-39314"/>
                    <a:pt x="234775" y="-17597"/>
                    <a:pt x="125124" y="52748"/>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28" name="Google Shape;28;p2"/>
          <p:cNvSpPr/>
          <p:nvPr/>
        </p:nvSpPr>
        <p:spPr>
          <a:xfrm>
            <a:off x="2602507" y="1781656"/>
            <a:ext cx="1581818" cy="3951821"/>
          </a:xfrm>
          <a:custGeom>
            <a:avLst/>
            <a:gdLst/>
            <a:ahLst/>
            <a:cxnLst/>
            <a:rect l="l" t="t" r="r" b="b"/>
            <a:pathLst>
              <a:path w="1581818" h="3951821" extrusionOk="0">
                <a:moveTo>
                  <a:pt x="768304" y="521"/>
                </a:moveTo>
                <a:cubicBezTo>
                  <a:pt x="754226" y="-552"/>
                  <a:pt x="739043" y="32"/>
                  <a:pt x="722730" y="2274"/>
                </a:cubicBezTo>
                <a:cubicBezTo>
                  <a:pt x="356532" y="52610"/>
                  <a:pt x="643342" y="585750"/>
                  <a:pt x="643342" y="585750"/>
                </a:cubicBezTo>
                <a:cubicBezTo>
                  <a:pt x="643342" y="585750"/>
                  <a:pt x="493984" y="418999"/>
                  <a:pt x="337082" y="394678"/>
                </a:cubicBezTo>
                <a:cubicBezTo>
                  <a:pt x="225074" y="377324"/>
                  <a:pt x="77640" y="437776"/>
                  <a:pt x="77398" y="539420"/>
                </a:cubicBezTo>
                <a:cubicBezTo>
                  <a:pt x="76808" y="788963"/>
                  <a:pt x="421473" y="833419"/>
                  <a:pt x="421473" y="833419"/>
                </a:cubicBezTo>
                <a:cubicBezTo>
                  <a:pt x="421473" y="833419"/>
                  <a:pt x="244232" y="841287"/>
                  <a:pt x="131990" y="913048"/>
                </a:cubicBezTo>
                <a:cubicBezTo>
                  <a:pt x="39197" y="972376"/>
                  <a:pt x="-36317" y="1055993"/>
                  <a:pt x="18547" y="1138930"/>
                </a:cubicBezTo>
                <a:cubicBezTo>
                  <a:pt x="67124" y="1212362"/>
                  <a:pt x="198925" y="1197401"/>
                  <a:pt x="351858" y="1149446"/>
                </a:cubicBezTo>
                <a:cubicBezTo>
                  <a:pt x="508551" y="1100309"/>
                  <a:pt x="651356" y="995439"/>
                  <a:pt x="651356" y="995439"/>
                </a:cubicBezTo>
                <a:cubicBezTo>
                  <a:pt x="651356" y="995439"/>
                  <a:pt x="544289" y="1170064"/>
                  <a:pt x="516634" y="1338263"/>
                </a:cubicBezTo>
                <a:cubicBezTo>
                  <a:pt x="498080" y="1451128"/>
                  <a:pt x="529633" y="1565168"/>
                  <a:pt x="599775" y="1606462"/>
                </a:cubicBezTo>
                <a:cubicBezTo>
                  <a:pt x="651648" y="1637005"/>
                  <a:pt x="710608" y="1604677"/>
                  <a:pt x="755534" y="1540104"/>
                </a:cubicBezTo>
                <a:cubicBezTo>
                  <a:pt x="760119" y="1614075"/>
                  <a:pt x="767809" y="1696308"/>
                  <a:pt x="779823" y="1801038"/>
                </a:cubicBezTo>
                <a:cubicBezTo>
                  <a:pt x="781632" y="1816793"/>
                  <a:pt x="782979" y="1829112"/>
                  <a:pt x="786338" y="1857883"/>
                </a:cubicBezTo>
                <a:cubicBezTo>
                  <a:pt x="787094" y="1864418"/>
                  <a:pt x="787100" y="1866831"/>
                  <a:pt x="787837" y="1873162"/>
                </a:cubicBezTo>
                <a:cubicBezTo>
                  <a:pt x="806747" y="1919441"/>
                  <a:pt x="814525" y="1971447"/>
                  <a:pt x="810125" y="2031175"/>
                </a:cubicBezTo>
                <a:cubicBezTo>
                  <a:pt x="810125" y="2031175"/>
                  <a:pt x="805236" y="2030514"/>
                  <a:pt x="804118" y="2030426"/>
                </a:cubicBezTo>
                <a:cubicBezTo>
                  <a:pt x="815123" y="2141462"/>
                  <a:pt x="822089" y="2231365"/>
                  <a:pt x="822146" y="2318658"/>
                </a:cubicBezTo>
                <a:cubicBezTo>
                  <a:pt x="822222" y="2419395"/>
                  <a:pt x="814253" y="2518360"/>
                  <a:pt x="796352" y="2671503"/>
                </a:cubicBezTo>
                <a:cubicBezTo>
                  <a:pt x="794364" y="2688476"/>
                  <a:pt x="792656" y="2702478"/>
                  <a:pt x="789087" y="2732355"/>
                </a:cubicBezTo>
                <a:cubicBezTo>
                  <a:pt x="772838" y="2868365"/>
                  <a:pt x="766481" y="2927871"/>
                  <a:pt x="761293" y="3002554"/>
                </a:cubicBezTo>
                <a:cubicBezTo>
                  <a:pt x="741005" y="3294597"/>
                  <a:pt x="740897" y="3466192"/>
                  <a:pt x="773060" y="3631610"/>
                </a:cubicBezTo>
                <a:cubicBezTo>
                  <a:pt x="777905" y="3656515"/>
                  <a:pt x="779899" y="3686614"/>
                  <a:pt x="782827" y="3757321"/>
                </a:cubicBezTo>
                <a:cubicBezTo>
                  <a:pt x="783531" y="3774307"/>
                  <a:pt x="783550" y="3775660"/>
                  <a:pt x="783830" y="3782365"/>
                </a:cubicBezTo>
                <a:cubicBezTo>
                  <a:pt x="787411" y="3865277"/>
                  <a:pt x="791894" y="3910051"/>
                  <a:pt x="802111" y="3942131"/>
                </a:cubicBezTo>
                <a:cubicBezTo>
                  <a:pt x="804461" y="3949510"/>
                  <a:pt x="812252" y="3953498"/>
                  <a:pt x="819644" y="3951148"/>
                </a:cubicBezTo>
                <a:cubicBezTo>
                  <a:pt x="827022" y="3948792"/>
                  <a:pt x="831010" y="3940995"/>
                  <a:pt x="828654" y="3933616"/>
                </a:cubicBezTo>
                <a:cubicBezTo>
                  <a:pt x="819498" y="3904869"/>
                  <a:pt x="815339" y="3861467"/>
                  <a:pt x="811878" y="3781362"/>
                </a:cubicBezTo>
                <a:cubicBezTo>
                  <a:pt x="811592" y="3774682"/>
                  <a:pt x="811560" y="3773024"/>
                  <a:pt x="810874" y="3756070"/>
                </a:cubicBezTo>
                <a:cubicBezTo>
                  <a:pt x="807884" y="3683655"/>
                  <a:pt x="805572" y="3653238"/>
                  <a:pt x="800359" y="3626352"/>
                </a:cubicBezTo>
                <a:cubicBezTo>
                  <a:pt x="768825" y="3464109"/>
                  <a:pt x="769231" y="3294203"/>
                  <a:pt x="789342" y="3004560"/>
                </a:cubicBezTo>
                <a:cubicBezTo>
                  <a:pt x="794485" y="2930494"/>
                  <a:pt x="800937" y="2871153"/>
                  <a:pt x="817135" y="2735606"/>
                </a:cubicBezTo>
                <a:cubicBezTo>
                  <a:pt x="820711" y="2705710"/>
                  <a:pt x="822400" y="2691766"/>
                  <a:pt x="824400" y="2674754"/>
                </a:cubicBezTo>
                <a:cubicBezTo>
                  <a:pt x="835316" y="2581365"/>
                  <a:pt x="841240" y="2509724"/>
                  <a:pt x="845183" y="2443620"/>
                </a:cubicBezTo>
                <a:cubicBezTo>
                  <a:pt x="852505" y="2442376"/>
                  <a:pt x="988236" y="2418074"/>
                  <a:pt x="1027740" y="2302879"/>
                </a:cubicBezTo>
                <a:cubicBezTo>
                  <a:pt x="1102695" y="2084331"/>
                  <a:pt x="1158708" y="2039938"/>
                  <a:pt x="1158708" y="2039938"/>
                </a:cubicBezTo>
                <a:cubicBezTo>
                  <a:pt x="1158708" y="2039938"/>
                  <a:pt x="993577" y="2078203"/>
                  <a:pt x="927073" y="2151126"/>
                </a:cubicBezTo>
                <a:cubicBezTo>
                  <a:pt x="890014" y="2191760"/>
                  <a:pt x="863922" y="2234940"/>
                  <a:pt x="849438" y="2282844"/>
                </a:cubicBezTo>
                <a:cubicBezTo>
                  <a:pt x="847787" y="2168291"/>
                  <a:pt x="838707" y="2063452"/>
                  <a:pt x="814380" y="1854632"/>
                </a:cubicBezTo>
                <a:cubicBezTo>
                  <a:pt x="811033" y="1825873"/>
                  <a:pt x="809427" y="1813516"/>
                  <a:pt x="807623" y="1797787"/>
                </a:cubicBezTo>
                <a:cubicBezTo>
                  <a:pt x="793259" y="1672686"/>
                  <a:pt x="785106" y="1580172"/>
                  <a:pt x="781328" y="1495775"/>
                </a:cubicBezTo>
                <a:cubicBezTo>
                  <a:pt x="794555" y="1469136"/>
                  <a:pt x="805763" y="1439838"/>
                  <a:pt x="813630" y="1408132"/>
                </a:cubicBezTo>
                <a:cubicBezTo>
                  <a:pt x="846053" y="1277532"/>
                  <a:pt x="835703" y="1122204"/>
                  <a:pt x="829658" y="1060546"/>
                </a:cubicBezTo>
                <a:cubicBezTo>
                  <a:pt x="837271" y="1117239"/>
                  <a:pt x="859357" y="1242111"/>
                  <a:pt x="913548" y="1334008"/>
                </a:cubicBezTo>
                <a:cubicBezTo>
                  <a:pt x="980534" y="1447604"/>
                  <a:pt x="1077828" y="1555122"/>
                  <a:pt x="1185251" y="1471988"/>
                </a:cubicBezTo>
                <a:cubicBezTo>
                  <a:pt x="1332933" y="1357707"/>
                  <a:pt x="1049025" y="1015721"/>
                  <a:pt x="1049025" y="1015721"/>
                </a:cubicBezTo>
                <a:cubicBezTo>
                  <a:pt x="1049025" y="1015721"/>
                  <a:pt x="1481352" y="1233431"/>
                  <a:pt x="1569401" y="1021982"/>
                </a:cubicBezTo>
                <a:cubicBezTo>
                  <a:pt x="1618848" y="903231"/>
                  <a:pt x="1513229" y="783590"/>
                  <a:pt x="1383340" y="737502"/>
                </a:cubicBezTo>
                <a:cubicBezTo>
                  <a:pt x="1246440" y="688931"/>
                  <a:pt x="1083582" y="717220"/>
                  <a:pt x="1083582" y="717220"/>
                </a:cubicBezTo>
                <a:cubicBezTo>
                  <a:pt x="1083588" y="717220"/>
                  <a:pt x="1211839" y="651961"/>
                  <a:pt x="1291931" y="555200"/>
                </a:cubicBezTo>
                <a:cubicBezTo>
                  <a:pt x="1366303" y="465354"/>
                  <a:pt x="1412911" y="316275"/>
                  <a:pt x="1304955" y="248685"/>
                </a:cubicBezTo>
                <a:cubicBezTo>
                  <a:pt x="1152422" y="153188"/>
                  <a:pt x="948358" y="381661"/>
                  <a:pt x="948358" y="381661"/>
                </a:cubicBezTo>
                <a:cubicBezTo>
                  <a:pt x="948352" y="381661"/>
                  <a:pt x="979454" y="16593"/>
                  <a:pt x="768304" y="521"/>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9" name="Google Shape;29;p2"/>
          <p:cNvSpPr/>
          <p:nvPr/>
        </p:nvSpPr>
        <p:spPr>
          <a:xfrm>
            <a:off x="2113860" y="1740739"/>
            <a:ext cx="99418" cy="3937499"/>
          </a:xfrm>
          <a:custGeom>
            <a:avLst/>
            <a:gdLst/>
            <a:ahLst/>
            <a:cxnLst/>
            <a:rect l="l" t="t" r="r" b="b"/>
            <a:pathLst>
              <a:path w="99418" h="3937499" extrusionOk="0">
                <a:moveTo>
                  <a:pt x="70620" y="31"/>
                </a:moveTo>
                <a:cubicBezTo>
                  <a:pt x="62892" y="-477"/>
                  <a:pt x="56098" y="5321"/>
                  <a:pt x="55596" y="13048"/>
                </a:cubicBezTo>
                <a:cubicBezTo>
                  <a:pt x="51374" y="77952"/>
                  <a:pt x="45754" y="129146"/>
                  <a:pt x="31301" y="243439"/>
                </a:cubicBezTo>
                <a:cubicBezTo>
                  <a:pt x="31060" y="245376"/>
                  <a:pt x="31047" y="245503"/>
                  <a:pt x="30800" y="247446"/>
                </a:cubicBezTo>
                <a:cubicBezTo>
                  <a:pt x="11216" y="402316"/>
                  <a:pt x="4301" y="475087"/>
                  <a:pt x="3253" y="566978"/>
                </a:cubicBezTo>
                <a:cubicBezTo>
                  <a:pt x="1387" y="731068"/>
                  <a:pt x="9902" y="885481"/>
                  <a:pt x="31054" y="1137189"/>
                </a:cubicBezTo>
                <a:cubicBezTo>
                  <a:pt x="32775" y="1157712"/>
                  <a:pt x="34114" y="1173810"/>
                  <a:pt x="37315" y="1211313"/>
                </a:cubicBezTo>
                <a:cubicBezTo>
                  <a:pt x="62854" y="1510677"/>
                  <a:pt x="71281" y="1644681"/>
                  <a:pt x="71370" y="1812823"/>
                </a:cubicBezTo>
                <a:cubicBezTo>
                  <a:pt x="71440" y="1944509"/>
                  <a:pt x="63934" y="2073700"/>
                  <a:pt x="46827" y="2273591"/>
                </a:cubicBezTo>
                <a:cubicBezTo>
                  <a:pt x="44935" y="2295734"/>
                  <a:pt x="43220" y="2314035"/>
                  <a:pt x="39817" y="2352973"/>
                </a:cubicBezTo>
                <a:cubicBezTo>
                  <a:pt x="24323" y="2530125"/>
                  <a:pt x="18468" y="2607646"/>
                  <a:pt x="13521" y="2704813"/>
                </a:cubicBezTo>
                <a:cubicBezTo>
                  <a:pt x="-5802" y="3084798"/>
                  <a:pt x="-6265" y="3307969"/>
                  <a:pt x="24291" y="3522687"/>
                </a:cubicBezTo>
                <a:cubicBezTo>
                  <a:pt x="28990" y="3555701"/>
                  <a:pt x="31003" y="3595077"/>
                  <a:pt x="33810" y="3687717"/>
                </a:cubicBezTo>
                <a:cubicBezTo>
                  <a:pt x="34476" y="3709847"/>
                  <a:pt x="34534" y="3711790"/>
                  <a:pt x="34807" y="3720522"/>
                </a:cubicBezTo>
                <a:cubicBezTo>
                  <a:pt x="38204" y="3827824"/>
                  <a:pt x="42287" y="3885698"/>
                  <a:pt x="51837" y="3926617"/>
                </a:cubicBezTo>
                <a:cubicBezTo>
                  <a:pt x="53596" y="3934161"/>
                  <a:pt x="61324" y="3938892"/>
                  <a:pt x="68868" y="3937133"/>
                </a:cubicBezTo>
                <a:cubicBezTo>
                  <a:pt x="76405" y="3935374"/>
                  <a:pt x="80895" y="3927900"/>
                  <a:pt x="79136" y="3920356"/>
                </a:cubicBezTo>
                <a:cubicBezTo>
                  <a:pt x="70182" y="3881983"/>
                  <a:pt x="66182" y="3824706"/>
                  <a:pt x="62854" y="3719518"/>
                </a:cubicBezTo>
                <a:cubicBezTo>
                  <a:pt x="62581" y="3710806"/>
                  <a:pt x="62524" y="3709079"/>
                  <a:pt x="61851" y="3686962"/>
                </a:cubicBezTo>
                <a:cubicBezTo>
                  <a:pt x="59013" y="3593052"/>
                  <a:pt x="56993" y="3553428"/>
                  <a:pt x="52085" y="3518934"/>
                </a:cubicBezTo>
                <a:cubicBezTo>
                  <a:pt x="21872" y="3306565"/>
                  <a:pt x="22081" y="3084531"/>
                  <a:pt x="41322" y="2706318"/>
                </a:cubicBezTo>
                <a:cubicBezTo>
                  <a:pt x="46236" y="2609608"/>
                  <a:pt x="52396" y="2532290"/>
                  <a:pt x="67865" y="2355481"/>
                </a:cubicBezTo>
                <a:cubicBezTo>
                  <a:pt x="71275" y="2316517"/>
                  <a:pt x="72983" y="2298261"/>
                  <a:pt x="74875" y="2276100"/>
                </a:cubicBezTo>
                <a:cubicBezTo>
                  <a:pt x="92045" y="2075465"/>
                  <a:pt x="99488" y="1945506"/>
                  <a:pt x="99418" y="1812823"/>
                </a:cubicBezTo>
                <a:cubicBezTo>
                  <a:pt x="99329" y="1643627"/>
                  <a:pt x="90718" y="1508956"/>
                  <a:pt x="65109" y="1208804"/>
                </a:cubicBezTo>
                <a:cubicBezTo>
                  <a:pt x="61908" y="1171320"/>
                  <a:pt x="60575" y="1155439"/>
                  <a:pt x="58848" y="1134935"/>
                </a:cubicBezTo>
                <a:cubicBezTo>
                  <a:pt x="37766" y="884053"/>
                  <a:pt x="29447" y="730453"/>
                  <a:pt x="31301" y="567480"/>
                </a:cubicBezTo>
                <a:cubicBezTo>
                  <a:pt x="32330" y="476992"/>
                  <a:pt x="39144" y="404786"/>
                  <a:pt x="58600" y="250951"/>
                </a:cubicBezTo>
                <a:cubicBezTo>
                  <a:pt x="58841" y="249008"/>
                  <a:pt x="58854" y="248881"/>
                  <a:pt x="59102" y="246944"/>
                </a:cubicBezTo>
                <a:cubicBezTo>
                  <a:pt x="73624" y="132092"/>
                  <a:pt x="79371" y="80708"/>
                  <a:pt x="83638" y="15055"/>
                </a:cubicBezTo>
                <a:cubicBezTo>
                  <a:pt x="84146" y="7327"/>
                  <a:pt x="78348" y="533"/>
                  <a:pt x="70620" y="3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 name="Google Shape;30;p2"/>
          <p:cNvSpPr/>
          <p:nvPr/>
        </p:nvSpPr>
        <p:spPr>
          <a:xfrm>
            <a:off x="2184344" y="3301136"/>
            <a:ext cx="322558" cy="404298"/>
          </a:xfrm>
          <a:custGeom>
            <a:avLst/>
            <a:gdLst/>
            <a:ahLst/>
            <a:cxnLst/>
            <a:rect l="l" t="t" r="r" b="b"/>
            <a:pathLst>
              <a:path w="322558" h="404298" extrusionOk="0">
                <a:moveTo>
                  <a:pt x="6392" y="404298"/>
                </a:moveTo>
                <a:cubicBezTo>
                  <a:pt x="-14506" y="285515"/>
                  <a:pt x="16399" y="192907"/>
                  <a:pt x="90898" y="111214"/>
                </a:cubicBezTo>
                <a:cubicBezTo>
                  <a:pt x="157401" y="38290"/>
                  <a:pt x="322558" y="0"/>
                  <a:pt x="322558" y="0"/>
                </a:cubicBezTo>
                <a:cubicBezTo>
                  <a:pt x="322558" y="0"/>
                  <a:pt x="266323" y="44501"/>
                  <a:pt x="191367" y="263055"/>
                </a:cubicBezTo>
                <a:cubicBezTo>
                  <a:pt x="150784"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1" name="Google Shape;31;p2"/>
          <p:cNvSpPr/>
          <p:nvPr/>
        </p:nvSpPr>
        <p:spPr>
          <a:xfrm>
            <a:off x="3098271" y="3460369"/>
            <a:ext cx="356284" cy="370623"/>
          </a:xfrm>
          <a:custGeom>
            <a:avLst/>
            <a:gdLst/>
            <a:ahLst/>
            <a:cxnLst/>
            <a:rect l="l" t="t" r="r" b="b"/>
            <a:pathLst>
              <a:path w="356284" h="370623" extrusionOk="0">
                <a:moveTo>
                  <a:pt x="0" y="0"/>
                </a:moveTo>
                <a:cubicBezTo>
                  <a:pt x="0" y="0"/>
                  <a:pt x="60503" y="38741"/>
                  <a:pt x="157016" y="248672"/>
                </a:cubicBezTo>
                <a:cubicBezTo>
                  <a:pt x="205949" y="355098"/>
                  <a:pt x="332581" y="368516"/>
                  <a:pt x="349091" y="369875"/>
                </a:cubicBezTo>
                <a:cubicBezTo>
                  <a:pt x="350209" y="369963"/>
                  <a:pt x="355092" y="370624"/>
                  <a:pt x="355098" y="370624"/>
                </a:cubicBezTo>
                <a:cubicBezTo>
                  <a:pt x="356216" y="355511"/>
                  <a:pt x="356527" y="340957"/>
                  <a:pt x="356102" y="326803"/>
                </a:cubicBezTo>
                <a:cubicBezTo>
                  <a:pt x="355695" y="312884"/>
                  <a:pt x="354444" y="299542"/>
                  <a:pt x="352596" y="286486"/>
                </a:cubicBezTo>
                <a:cubicBezTo>
                  <a:pt x="352571" y="286315"/>
                  <a:pt x="352622" y="286150"/>
                  <a:pt x="352596" y="285985"/>
                </a:cubicBezTo>
                <a:cubicBezTo>
                  <a:pt x="348824" y="259918"/>
                  <a:pt x="342208" y="235604"/>
                  <a:pt x="332810" y="212611"/>
                </a:cubicBezTo>
                <a:cubicBezTo>
                  <a:pt x="313646" y="165697"/>
                  <a:pt x="283102" y="124549"/>
                  <a:pt x="241655" y="87401"/>
                </a:cubicBezTo>
                <a:cubicBezTo>
                  <a:pt x="168173" y="21520"/>
                  <a:pt x="6" y="0"/>
                  <a:pt x="0" y="0"/>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 name="Google Shape;32;p2"/>
          <p:cNvSpPr/>
          <p:nvPr/>
        </p:nvSpPr>
        <p:spPr>
          <a:xfrm>
            <a:off x="2131391" y="4648841"/>
            <a:ext cx="322558" cy="404298"/>
          </a:xfrm>
          <a:custGeom>
            <a:avLst/>
            <a:gdLst/>
            <a:ahLst/>
            <a:cxnLst/>
            <a:rect l="l" t="t" r="r" b="b"/>
            <a:pathLst>
              <a:path w="322558" h="404298" extrusionOk="0">
                <a:moveTo>
                  <a:pt x="6392" y="404298"/>
                </a:moveTo>
                <a:cubicBezTo>
                  <a:pt x="-14506" y="285515"/>
                  <a:pt x="16399" y="192906"/>
                  <a:pt x="90898" y="111214"/>
                </a:cubicBezTo>
                <a:cubicBezTo>
                  <a:pt x="157401" y="38290"/>
                  <a:pt x="322558" y="0"/>
                  <a:pt x="322558" y="0"/>
                </a:cubicBezTo>
                <a:cubicBezTo>
                  <a:pt x="322558" y="0"/>
                  <a:pt x="266323" y="44501"/>
                  <a:pt x="191367" y="263055"/>
                </a:cubicBezTo>
                <a:cubicBezTo>
                  <a:pt x="150785"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3" name="Google Shape;33;p2"/>
          <p:cNvSpPr/>
          <p:nvPr/>
        </p:nvSpPr>
        <p:spPr>
          <a:xfrm>
            <a:off x="1796699" y="3982949"/>
            <a:ext cx="356355" cy="370516"/>
          </a:xfrm>
          <a:custGeom>
            <a:avLst/>
            <a:gdLst/>
            <a:ahLst/>
            <a:cxnLst/>
            <a:rect l="l" t="t" r="r" b="b"/>
            <a:pathLst>
              <a:path w="356355" h="370516" extrusionOk="0">
                <a:moveTo>
                  <a:pt x="355143" y="370516"/>
                </a:moveTo>
                <a:cubicBezTo>
                  <a:pt x="364020" y="250241"/>
                  <a:pt x="323971" y="161201"/>
                  <a:pt x="241649" y="87401"/>
                </a:cubicBezTo>
                <a:cubicBezTo>
                  <a:pt x="168161" y="21520"/>
                  <a:pt x="0" y="0"/>
                  <a:pt x="0" y="0"/>
                </a:cubicBezTo>
                <a:cubicBezTo>
                  <a:pt x="0" y="0"/>
                  <a:pt x="60414" y="38627"/>
                  <a:pt x="156928" y="248552"/>
                </a:cubicBezTo>
                <a:cubicBezTo>
                  <a:pt x="209188" y="362229"/>
                  <a:pt x="355143" y="370516"/>
                  <a:pt x="355143" y="3705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34" name="Google Shape;34;p2"/>
          <p:cNvGrpSpPr/>
          <p:nvPr/>
        </p:nvGrpSpPr>
        <p:grpSpPr>
          <a:xfrm>
            <a:off x="1150289" y="1382473"/>
            <a:ext cx="1945202" cy="1763400"/>
            <a:chOff x="1376039" y="1272173"/>
            <a:chExt cx="1945202" cy="1763400"/>
          </a:xfrm>
        </p:grpSpPr>
        <p:sp>
          <p:nvSpPr>
            <p:cNvPr id="35" name="Google Shape;35;p2"/>
            <p:cNvSpPr/>
            <p:nvPr/>
          </p:nvSpPr>
          <p:spPr>
            <a:xfrm>
              <a:off x="1376039" y="1272173"/>
              <a:ext cx="1945202" cy="1763400"/>
            </a:xfrm>
            <a:custGeom>
              <a:avLst/>
              <a:gdLst/>
              <a:ahLst/>
              <a:cxnLst/>
              <a:rect l="l" t="t" r="r" b="b"/>
              <a:pathLst>
                <a:path w="1945202" h="1763400" extrusionOk="0">
                  <a:moveTo>
                    <a:pt x="667327" y="65035"/>
                  </a:moveTo>
                  <a:cubicBezTo>
                    <a:pt x="975207" y="-23954"/>
                    <a:pt x="1451558" y="-102866"/>
                    <a:pt x="1822309" y="412900"/>
                  </a:cubicBezTo>
                  <a:cubicBezTo>
                    <a:pt x="1992248" y="649317"/>
                    <a:pt x="2059882" y="1239562"/>
                    <a:pt x="1523961" y="1598045"/>
                  </a:cubicBezTo>
                  <a:cubicBezTo>
                    <a:pt x="1153426" y="1845892"/>
                    <a:pt x="299389" y="1887389"/>
                    <a:pt x="63861" y="1206714"/>
                  </a:cubicBezTo>
                  <a:cubicBezTo>
                    <a:pt x="-201683" y="439278"/>
                    <a:pt x="431812" y="133100"/>
                    <a:pt x="667327" y="65035"/>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 name="Google Shape;36;p2"/>
            <p:cNvSpPr/>
            <p:nvPr/>
          </p:nvSpPr>
          <p:spPr>
            <a:xfrm>
              <a:off x="2369965" y="1272277"/>
              <a:ext cx="296995" cy="840412"/>
            </a:xfrm>
            <a:custGeom>
              <a:avLst/>
              <a:gdLst/>
              <a:ahLst/>
              <a:cxnLst/>
              <a:rect l="l" t="t" r="r" b="b"/>
              <a:pathLst>
                <a:path w="296995" h="840412" extrusionOk="0">
                  <a:moveTo>
                    <a:pt x="76378" y="2"/>
                  </a:moveTo>
                  <a:cubicBezTo>
                    <a:pt x="50610" y="-49"/>
                    <a:pt x="25140" y="771"/>
                    <a:pt x="0" y="2504"/>
                  </a:cubicBezTo>
                  <a:lnTo>
                    <a:pt x="35560" y="840412"/>
                  </a:lnTo>
                  <a:lnTo>
                    <a:pt x="296996" y="26793"/>
                  </a:lnTo>
                  <a:cubicBezTo>
                    <a:pt x="222371" y="7984"/>
                    <a:pt x="148304" y="142"/>
                    <a:pt x="76378" y="2"/>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 name="Google Shape;37;p2"/>
            <p:cNvSpPr/>
            <p:nvPr/>
          </p:nvSpPr>
          <p:spPr>
            <a:xfrm>
              <a:off x="2447842" y="1313846"/>
              <a:ext cx="466788" cy="814114"/>
            </a:xfrm>
            <a:custGeom>
              <a:avLst/>
              <a:gdLst/>
              <a:ahLst/>
              <a:cxnLst/>
              <a:rect l="l" t="t" r="r" b="b"/>
              <a:pathLst>
                <a:path w="466788" h="814114" extrusionOk="0">
                  <a:moveTo>
                    <a:pt x="268205" y="0"/>
                  </a:moveTo>
                  <a:lnTo>
                    <a:pt x="0" y="814114"/>
                  </a:lnTo>
                  <a:lnTo>
                    <a:pt x="466789" y="93656"/>
                  </a:lnTo>
                  <a:cubicBezTo>
                    <a:pt x="401276" y="51327"/>
                    <a:pt x="334607" y="21165"/>
                    <a:pt x="268205"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 name="Google Shape;38;p2"/>
            <p:cNvSpPr/>
            <p:nvPr/>
          </p:nvSpPr>
          <p:spPr>
            <a:xfrm>
              <a:off x="2571051" y="1605584"/>
              <a:ext cx="677386" cy="431476"/>
            </a:xfrm>
            <a:custGeom>
              <a:avLst/>
              <a:gdLst/>
              <a:ahLst/>
              <a:cxnLst/>
              <a:rect l="l" t="t" r="r" b="b"/>
              <a:pathLst>
                <a:path w="677386" h="431476" extrusionOk="0">
                  <a:moveTo>
                    <a:pt x="564699" y="0"/>
                  </a:moveTo>
                  <a:lnTo>
                    <a:pt x="0" y="431476"/>
                  </a:lnTo>
                  <a:lnTo>
                    <a:pt x="677386" y="168034"/>
                  </a:lnTo>
                  <a:cubicBezTo>
                    <a:pt x="662102" y="135153"/>
                    <a:pt x="645579" y="104813"/>
                    <a:pt x="627304" y="79381"/>
                  </a:cubicBezTo>
                  <a:cubicBezTo>
                    <a:pt x="606774" y="50825"/>
                    <a:pt x="585826" y="25013"/>
                    <a:pt x="564699" y="0"/>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 name="Google Shape;39;p2"/>
            <p:cNvSpPr/>
            <p:nvPr/>
          </p:nvSpPr>
          <p:spPr>
            <a:xfrm>
              <a:off x="2608116" y="1838223"/>
              <a:ext cx="701675" cy="249167"/>
            </a:xfrm>
            <a:custGeom>
              <a:avLst/>
              <a:gdLst/>
              <a:ahLst/>
              <a:cxnLst/>
              <a:rect l="l" t="t" r="r" b="b"/>
              <a:pathLst>
                <a:path w="701675" h="249167" extrusionOk="0">
                  <a:moveTo>
                    <a:pt x="666617" y="0"/>
                  </a:moveTo>
                  <a:lnTo>
                    <a:pt x="0" y="249168"/>
                  </a:lnTo>
                  <a:lnTo>
                    <a:pt x="701675" y="140989"/>
                  </a:lnTo>
                  <a:cubicBezTo>
                    <a:pt x="693693" y="90678"/>
                    <a:pt x="681730" y="43396"/>
                    <a:pt x="666617"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 name="Google Shape;40;p2"/>
            <p:cNvSpPr/>
            <p:nvPr/>
          </p:nvSpPr>
          <p:spPr>
            <a:xfrm>
              <a:off x="2595092" y="2156758"/>
              <a:ext cx="719956" cy="275215"/>
            </a:xfrm>
            <a:custGeom>
              <a:avLst/>
              <a:gdLst/>
              <a:ahLst/>
              <a:cxnLst/>
              <a:rect l="l" t="t" r="r" b="b"/>
              <a:pathLst>
                <a:path w="719956" h="275215" extrusionOk="0">
                  <a:moveTo>
                    <a:pt x="0" y="0"/>
                  </a:moveTo>
                  <a:lnTo>
                    <a:pt x="666871" y="275215"/>
                  </a:lnTo>
                  <a:cubicBezTo>
                    <a:pt x="694677" y="203372"/>
                    <a:pt x="711987" y="131134"/>
                    <a:pt x="719957" y="60350"/>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 name="Google Shape;41;p2"/>
            <p:cNvSpPr/>
            <p:nvPr/>
          </p:nvSpPr>
          <p:spPr>
            <a:xfrm>
              <a:off x="2561786" y="2203837"/>
              <a:ext cx="668369" cy="464032"/>
            </a:xfrm>
            <a:custGeom>
              <a:avLst/>
              <a:gdLst/>
              <a:ahLst/>
              <a:cxnLst/>
              <a:rect l="l" t="t" r="r" b="b"/>
              <a:pathLst>
                <a:path w="668369" h="464032" extrusionOk="0">
                  <a:moveTo>
                    <a:pt x="0" y="0"/>
                  </a:moveTo>
                  <a:lnTo>
                    <a:pt x="561943" y="464033"/>
                  </a:lnTo>
                  <a:cubicBezTo>
                    <a:pt x="605123" y="411150"/>
                    <a:pt x="640543" y="356368"/>
                    <a:pt x="668369" y="300507"/>
                  </a:cubicBezTo>
                  <a:lnTo>
                    <a:pt x="0"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 name="Google Shape;42;p2"/>
            <p:cNvSpPr/>
            <p:nvPr/>
          </p:nvSpPr>
          <p:spPr>
            <a:xfrm>
              <a:off x="2542501" y="2319534"/>
              <a:ext cx="386651" cy="647338"/>
            </a:xfrm>
            <a:custGeom>
              <a:avLst/>
              <a:gdLst/>
              <a:ahLst/>
              <a:cxnLst/>
              <a:rect l="l" t="t" r="r" b="b"/>
              <a:pathLst>
                <a:path w="386651" h="647338" extrusionOk="0">
                  <a:moveTo>
                    <a:pt x="0" y="0"/>
                  </a:moveTo>
                  <a:lnTo>
                    <a:pt x="156267" y="647338"/>
                  </a:lnTo>
                  <a:cubicBezTo>
                    <a:pt x="231762" y="620903"/>
                    <a:pt x="300837" y="588645"/>
                    <a:pt x="357600" y="550672"/>
                  </a:cubicBezTo>
                  <a:cubicBezTo>
                    <a:pt x="368027" y="543700"/>
                    <a:pt x="376676" y="536029"/>
                    <a:pt x="386651" y="528885"/>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 name="Google Shape;43;p2"/>
            <p:cNvSpPr/>
            <p:nvPr/>
          </p:nvSpPr>
          <p:spPr>
            <a:xfrm>
              <a:off x="2384742" y="2267699"/>
              <a:ext cx="240150" cy="763276"/>
            </a:xfrm>
            <a:custGeom>
              <a:avLst/>
              <a:gdLst/>
              <a:ahLst/>
              <a:cxnLst/>
              <a:rect l="l" t="t" r="r" b="b"/>
              <a:pathLst>
                <a:path w="240150" h="763276" extrusionOk="0">
                  <a:moveTo>
                    <a:pt x="77876" y="0"/>
                  </a:moveTo>
                  <a:lnTo>
                    <a:pt x="0" y="763276"/>
                  </a:lnTo>
                  <a:cubicBezTo>
                    <a:pt x="83369" y="757136"/>
                    <a:pt x="164421" y="743312"/>
                    <a:pt x="240151" y="722458"/>
                  </a:cubicBezTo>
                  <a:lnTo>
                    <a:pt x="77876"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 name="Google Shape;44;p2"/>
            <p:cNvSpPr/>
            <p:nvPr/>
          </p:nvSpPr>
          <p:spPr>
            <a:xfrm>
              <a:off x="1929225" y="2330303"/>
              <a:ext cx="428466" cy="703427"/>
            </a:xfrm>
            <a:custGeom>
              <a:avLst/>
              <a:gdLst/>
              <a:ahLst/>
              <a:cxnLst/>
              <a:rect l="l" t="t" r="r" b="b"/>
              <a:pathLst>
                <a:path w="428466" h="703427" extrusionOk="0">
                  <a:moveTo>
                    <a:pt x="428466" y="0"/>
                  </a:moveTo>
                  <a:lnTo>
                    <a:pt x="0" y="643827"/>
                  </a:lnTo>
                  <a:cubicBezTo>
                    <a:pt x="96406" y="678561"/>
                    <a:pt x="198291" y="698043"/>
                    <a:pt x="300507" y="703428"/>
                  </a:cubicBezTo>
                  <a:lnTo>
                    <a:pt x="428466"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5" name="Google Shape;45;p2"/>
            <p:cNvSpPr/>
            <p:nvPr/>
          </p:nvSpPr>
          <p:spPr>
            <a:xfrm>
              <a:off x="1661274" y="2280469"/>
              <a:ext cx="639572" cy="667118"/>
            </a:xfrm>
            <a:custGeom>
              <a:avLst/>
              <a:gdLst/>
              <a:ahLst/>
              <a:cxnLst/>
              <a:rect l="l" t="t" r="r" b="b"/>
              <a:pathLst>
                <a:path w="639572" h="667118" extrusionOk="0">
                  <a:moveTo>
                    <a:pt x="639572" y="0"/>
                  </a:moveTo>
                  <a:lnTo>
                    <a:pt x="0" y="537153"/>
                  </a:lnTo>
                  <a:cubicBezTo>
                    <a:pt x="61493" y="592017"/>
                    <a:pt x="130619" y="634092"/>
                    <a:pt x="203841" y="667118"/>
                  </a:cubicBezTo>
                  <a:lnTo>
                    <a:pt x="639572"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6" name="Google Shape;46;p2"/>
            <p:cNvSpPr/>
            <p:nvPr/>
          </p:nvSpPr>
          <p:spPr>
            <a:xfrm>
              <a:off x="1415110" y="2232888"/>
              <a:ext cx="814870" cy="382390"/>
            </a:xfrm>
            <a:custGeom>
              <a:avLst/>
              <a:gdLst/>
              <a:ahLst/>
              <a:cxnLst/>
              <a:rect l="l" t="t" r="r" b="b"/>
              <a:pathLst>
                <a:path w="814870" h="382390" extrusionOk="0">
                  <a:moveTo>
                    <a:pt x="814870" y="0"/>
                  </a:moveTo>
                  <a:lnTo>
                    <a:pt x="0" y="165526"/>
                  </a:lnTo>
                  <a:cubicBezTo>
                    <a:pt x="7258" y="191795"/>
                    <a:pt x="15303" y="218478"/>
                    <a:pt x="24797" y="245910"/>
                  </a:cubicBezTo>
                  <a:cubicBezTo>
                    <a:pt x="41866" y="295250"/>
                    <a:pt x="62497" y="340449"/>
                    <a:pt x="85649" y="382391"/>
                  </a:cubicBezTo>
                  <a:lnTo>
                    <a:pt x="81487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7" name="Google Shape;47;p2"/>
            <p:cNvSpPr/>
            <p:nvPr/>
          </p:nvSpPr>
          <p:spPr>
            <a:xfrm>
              <a:off x="1376424" y="2115940"/>
              <a:ext cx="842036" cy="214864"/>
            </a:xfrm>
            <a:custGeom>
              <a:avLst/>
              <a:gdLst/>
              <a:ahLst/>
              <a:cxnLst/>
              <a:rect l="l" t="t" r="r" b="b"/>
              <a:pathLst>
                <a:path w="842036" h="214864" extrusionOk="0">
                  <a:moveTo>
                    <a:pt x="122" y="0"/>
                  </a:moveTo>
                  <a:cubicBezTo>
                    <a:pt x="-1015" y="66586"/>
                    <a:pt x="5754" y="138005"/>
                    <a:pt x="22163" y="214865"/>
                  </a:cubicBezTo>
                  <a:lnTo>
                    <a:pt x="842037" y="69869"/>
                  </a:lnTo>
                  <a:lnTo>
                    <a:pt x="122"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8" name="Google Shape;48;p2"/>
            <p:cNvSpPr/>
            <p:nvPr/>
          </p:nvSpPr>
          <p:spPr>
            <a:xfrm>
              <a:off x="1404848" y="1720278"/>
              <a:ext cx="781056" cy="398170"/>
            </a:xfrm>
            <a:custGeom>
              <a:avLst/>
              <a:gdLst/>
              <a:ahLst/>
              <a:cxnLst/>
              <a:rect l="l" t="t" r="r" b="b"/>
              <a:pathLst>
                <a:path w="781056" h="398170" extrusionOk="0">
                  <a:moveTo>
                    <a:pt x="92653" y="0"/>
                  </a:moveTo>
                  <a:cubicBezTo>
                    <a:pt x="52635" y="60122"/>
                    <a:pt x="21355" y="129191"/>
                    <a:pt x="0" y="205848"/>
                  </a:cubicBezTo>
                  <a:lnTo>
                    <a:pt x="781056" y="398170"/>
                  </a:lnTo>
                  <a:lnTo>
                    <a:pt x="92653"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9" name="Google Shape;49;p2"/>
            <p:cNvSpPr/>
            <p:nvPr/>
          </p:nvSpPr>
          <p:spPr>
            <a:xfrm>
              <a:off x="1698339" y="1426032"/>
              <a:ext cx="514362" cy="602011"/>
            </a:xfrm>
            <a:custGeom>
              <a:avLst/>
              <a:gdLst/>
              <a:ahLst/>
              <a:cxnLst/>
              <a:rect l="l" t="t" r="r" b="b"/>
              <a:pathLst>
                <a:path w="514362" h="602011" extrusionOk="0">
                  <a:moveTo>
                    <a:pt x="133471" y="0"/>
                  </a:moveTo>
                  <a:cubicBezTo>
                    <a:pt x="89548" y="23851"/>
                    <a:pt x="44444" y="52248"/>
                    <a:pt x="0" y="85649"/>
                  </a:cubicBezTo>
                  <a:lnTo>
                    <a:pt x="514363" y="602012"/>
                  </a:lnTo>
                  <a:lnTo>
                    <a:pt x="133471"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0" name="Google Shape;50;p2"/>
            <p:cNvSpPr/>
            <p:nvPr/>
          </p:nvSpPr>
          <p:spPr>
            <a:xfrm>
              <a:off x="1890661" y="1334382"/>
              <a:ext cx="393909" cy="683894"/>
            </a:xfrm>
            <a:custGeom>
              <a:avLst/>
              <a:gdLst/>
              <a:ahLst/>
              <a:cxnLst/>
              <a:rect l="l" t="t" r="r" b="b"/>
              <a:pathLst>
                <a:path w="393909" h="683894" extrusionOk="0">
                  <a:moveTo>
                    <a:pt x="163525" y="0"/>
                  </a:moveTo>
                  <a:cubicBezTo>
                    <a:pt x="160109" y="972"/>
                    <a:pt x="156127" y="1778"/>
                    <a:pt x="152756" y="2756"/>
                  </a:cubicBezTo>
                  <a:cubicBezTo>
                    <a:pt x="111773" y="14599"/>
                    <a:pt x="58249" y="34163"/>
                    <a:pt x="0" y="61601"/>
                  </a:cubicBezTo>
                  <a:lnTo>
                    <a:pt x="393909" y="683895"/>
                  </a:lnTo>
                  <a:lnTo>
                    <a:pt x="390906" y="669874"/>
                  </a:lnTo>
                  <a:lnTo>
                    <a:pt x="163525"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1" name="Google Shape;51;p2"/>
            <p:cNvSpPr/>
            <p:nvPr/>
          </p:nvSpPr>
          <p:spPr>
            <a:xfrm>
              <a:off x="2074726" y="1867321"/>
              <a:ext cx="593071" cy="571500"/>
            </a:xfrm>
            <a:custGeom>
              <a:avLst/>
              <a:gdLst/>
              <a:ahLst/>
              <a:cxnLst/>
              <a:rect l="l" t="t" r="r" b="b"/>
              <a:pathLst>
                <a:path w="593071" h="571500" extrusionOk="0">
                  <a:moveTo>
                    <a:pt x="419249" y="31113"/>
                  </a:moveTo>
                  <a:cubicBezTo>
                    <a:pt x="505037" y="73664"/>
                    <a:pt x="624354" y="153325"/>
                    <a:pt x="585517" y="351159"/>
                  </a:cubicBezTo>
                  <a:cubicBezTo>
                    <a:pt x="567718" y="441837"/>
                    <a:pt x="447417" y="594688"/>
                    <a:pt x="251641" y="568532"/>
                  </a:cubicBezTo>
                  <a:cubicBezTo>
                    <a:pt x="116278" y="550447"/>
                    <a:pt x="-74832" y="384096"/>
                    <a:pt x="30394" y="175340"/>
                  </a:cubicBezTo>
                  <a:cubicBezTo>
                    <a:pt x="149031" y="-60023"/>
                    <a:pt x="353628" y="-1438"/>
                    <a:pt x="419249" y="31113"/>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52" name="Google Shape;52;p2"/>
          <p:cNvSpPr/>
          <p:nvPr/>
        </p:nvSpPr>
        <p:spPr>
          <a:xfrm>
            <a:off x="3283071" y="2756416"/>
            <a:ext cx="102925" cy="3027307"/>
          </a:xfrm>
          <a:custGeom>
            <a:avLst/>
            <a:gdLst/>
            <a:ahLst/>
            <a:cxnLst/>
            <a:rect l="l" t="t" r="r" b="b"/>
            <a:pathLst>
              <a:path w="102925" h="3027307" extrusionOk="0">
                <a:moveTo>
                  <a:pt x="73626" y="56"/>
                </a:moveTo>
                <a:cubicBezTo>
                  <a:pt x="65911" y="-630"/>
                  <a:pt x="59034" y="5110"/>
                  <a:pt x="58348" y="12825"/>
                </a:cubicBezTo>
                <a:cubicBezTo>
                  <a:pt x="53947" y="62393"/>
                  <a:pt x="48175" y="101598"/>
                  <a:pt x="33056" y="189120"/>
                </a:cubicBezTo>
                <a:cubicBezTo>
                  <a:pt x="32802" y="190613"/>
                  <a:pt x="32814" y="190638"/>
                  <a:pt x="32554" y="192130"/>
                </a:cubicBezTo>
                <a:cubicBezTo>
                  <a:pt x="11980" y="311250"/>
                  <a:pt x="4608" y="367371"/>
                  <a:pt x="3509" y="438288"/>
                </a:cubicBezTo>
                <a:cubicBezTo>
                  <a:pt x="1547" y="564513"/>
                  <a:pt x="10361" y="683170"/>
                  <a:pt x="32554" y="876527"/>
                </a:cubicBezTo>
                <a:cubicBezTo>
                  <a:pt x="34364" y="892275"/>
                  <a:pt x="35710" y="904601"/>
                  <a:pt x="39069" y="933372"/>
                </a:cubicBezTo>
                <a:cubicBezTo>
                  <a:pt x="65802" y="1162817"/>
                  <a:pt x="74781" y="1265458"/>
                  <a:pt x="74877" y="1394147"/>
                </a:cubicBezTo>
                <a:cubicBezTo>
                  <a:pt x="74953" y="1494877"/>
                  <a:pt x="66984" y="1593848"/>
                  <a:pt x="49083" y="1746985"/>
                </a:cubicBezTo>
                <a:cubicBezTo>
                  <a:pt x="47095" y="1763965"/>
                  <a:pt x="45387" y="1777967"/>
                  <a:pt x="41819" y="1807837"/>
                </a:cubicBezTo>
                <a:cubicBezTo>
                  <a:pt x="25569" y="1943848"/>
                  <a:pt x="19213" y="2003360"/>
                  <a:pt x="14025" y="2078042"/>
                </a:cubicBezTo>
                <a:cubicBezTo>
                  <a:pt x="-6264" y="2370085"/>
                  <a:pt x="-6352" y="2541681"/>
                  <a:pt x="25791" y="2707099"/>
                </a:cubicBezTo>
                <a:cubicBezTo>
                  <a:pt x="30636" y="2731997"/>
                  <a:pt x="32637" y="2762102"/>
                  <a:pt x="35557" y="2832810"/>
                </a:cubicBezTo>
                <a:cubicBezTo>
                  <a:pt x="36262" y="2849790"/>
                  <a:pt x="36275" y="2851149"/>
                  <a:pt x="36561" y="2857848"/>
                </a:cubicBezTo>
                <a:cubicBezTo>
                  <a:pt x="40142" y="2940766"/>
                  <a:pt x="44619" y="2985534"/>
                  <a:pt x="54842" y="3017620"/>
                </a:cubicBezTo>
                <a:cubicBezTo>
                  <a:pt x="57192" y="3024999"/>
                  <a:pt x="64990" y="3028987"/>
                  <a:pt x="72375" y="3026631"/>
                </a:cubicBezTo>
                <a:cubicBezTo>
                  <a:pt x="79754" y="3024281"/>
                  <a:pt x="83741" y="3016483"/>
                  <a:pt x="81386" y="3009105"/>
                </a:cubicBezTo>
                <a:cubicBezTo>
                  <a:pt x="72229" y="2980358"/>
                  <a:pt x="68069" y="2936956"/>
                  <a:pt x="64609" y="2856851"/>
                </a:cubicBezTo>
                <a:cubicBezTo>
                  <a:pt x="64323" y="2850171"/>
                  <a:pt x="64310" y="2848513"/>
                  <a:pt x="63605" y="2831552"/>
                </a:cubicBezTo>
                <a:cubicBezTo>
                  <a:pt x="60615" y="2759137"/>
                  <a:pt x="58316" y="2728727"/>
                  <a:pt x="53090" y="2701841"/>
                </a:cubicBezTo>
                <a:cubicBezTo>
                  <a:pt x="21556" y="2539599"/>
                  <a:pt x="21949" y="2369692"/>
                  <a:pt x="42073" y="2080042"/>
                </a:cubicBezTo>
                <a:cubicBezTo>
                  <a:pt x="47216" y="2005983"/>
                  <a:pt x="53674" y="1946642"/>
                  <a:pt x="69867" y="1811095"/>
                </a:cubicBezTo>
                <a:cubicBezTo>
                  <a:pt x="73442" y="1781199"/>
                  <a:pt x="75143" y="1767254"/>
                  <a:pt x="77131" y="1750243"/>
                </a:cubicBezTo>
                <a:cubicBezTo>
                  <a:pt x="95146" y="1596096"/>
                  <a:pt x="103001" y="1496243"/>
                  <a:pt x="102925" y="1394147"/>
                </a:cubicBezTo>
                <a:cubicBezTo>
                  <a:pt x="102829" y="1264023"/>
                  <a:pt x="93971" y="1160626"/>
                  <a:pt x="67111" y="930115"/>
                </a:cubicBezTo>
                <a:cubicBezTo>
                  <a:pt x="63764" y="901362"/>
                  <a:pt x="62158" y="888998"/>
                  <a:pt x="60354" y="873270"/>
                </a:cubicBezTo>
                <a:cubicBezTo>
                  <a:pt x="38288" y="681042"/>
                  <a:pt x="29614" y="563491"/>
                  <a:pt x="31551" y="438790"/>
                </a:cubicBezTo>
                <a:cubicBezTo>
                  <a:pt x="32624" y="369791"/>
                  <a:pt x="39774" y="314603"/>
                  <a:pt x="60100" y="196887"/>
                </a:cubicBezTo>
                <a:cubicBezTo>
                  <a:pt x="60361" y="195394"/>
                  <a:pt x="60348" y="195369"/>
                  <a:pt x="60602" y="193883"/>
                </a:cubicBezTo>
                <a:cubicBezTo>
                  <a:pt x="75848" y="105605"/>
                  <a:pt x="81900" y="65924"/>
                  <a:pt x="86396" y="15334"/>
                </a:cubicBezTo>
                <a:cubicBezTo>
                  <a:pt x="87081" y="7618"/>
                  <a:pt x="81341" y="741"/>
                  <a:pt x="73626" y="5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3" name="Google Shape;53;p2"/>
          <p:cNvSpPr/>
          <p:nvPr/>
        </p:nvSpPr>
        <p:spPr>
          <a:xfrm>
            <a:off x="2535832" y="1831937"/>
            <a:ext cx="1581901" cy="1618195"/>
          </a:xfrm>
          <a:custGeom>
            <a:avLst/>
            <a:gdLst/>
            <a:ahLst/>
            <a:cxnLst/>
            <a:rect l="l" t="t" r="r" b="b"/>
            <a:pathLst>
              <a:path w="1581901" h="1618195" extrusionOk="0">
                <a:moveTo>
                  <a:pt x="643237" y="585692"/>
                </a:moveTo>
                <a:cubicBezTo>
                  <a:pt x="643237" y="585692"/>
                  <a:pt x="356636" y="52534"/>
                  <a:pt x="722834" y="2197"/>
                </a:cubicBezTo>
                <a:cubicBezTo>
                  <a:pt x="983820" y="-33680"/>
                  <a:pt x="948367" y="381692"/>
                  <a:pt x="948367" y="381692"/>
                </a:cubicBezTo>
                <a:cubicBezTo>
                  <a:pt x="948367" y="381692"/>
                  <a:pt x="1152514" y="153181"/>
                  <a:pt x="1305047" y="248679"/>
                </a:cubicBezTo>
                <a:cubicBezTo>
                  <a:pt x="1413003" y="316262"/>
                  <a:pt x="1366324" y="465385"/>
                  <a:pt x="1291960" y="555231"/>
                </a:cubicBezTo>
                <a:cubicBezTo>
                  <a:pt x="1211867" y="651993"/>
                  <a:pt x="1083572" y="717188"/>
                  <a:pt x="1083572" y="717188"/>
                </a:cubicBezTo>
                <a:cubicBezTo>
                  <a:pt x="1083572" y="717188"/>
                  <a:pt x="1246493" y="688861"/>
                  <a:pt x="1383387" y="737432"/>
                </a:cubicBezTo>
                <a:cubicBezTo>
                  <a:pt x="1513282" y="783520"/>
                  <a:pt x="1618933" y="903262"/>
                  <a:pt x="1569486" y="1022014"/>
                </a:cubicBezTo>
                <a:cubicBezTo>
                  <a:pt x="1481437" y="1233462"/>
                  <a:pt x="1049021" y="1015740"/>
                  <a:pt x="1049021" y="1015740"/>
                </a:cubicBezTo>
                <a:cubicBezTo>
                  <a:pt x="1049021" y="1015740"/>
                  <a:pt x="1332999" y="1357624"/>
                  <a:pt x="1185324" y="1471905"/>
                </a:cubicBezTo>
                <a:cubicBezTo>
                  <a:pt x="1077895" y="1555039"/>
                  <a:pt x="980568" y="1447533"/>
                  <a:pt x="913589" y="1333938"/>
                </a:cubicBezTo>
                <a:cubicBezTo>
                  <a:pt x="841332" y="1211409"/>
                  <a:pt x="826314" y="1030262"/>
                  <a:pt x="826314" y="1030262"/>
                </a:cubicBezTo>
                <a:cubicBezTo>
                  <a:pt x="826314" y="1030262"/>
                  <a:pt x="854806" y="1242435"/>
                  <a:pt x="813684" y="1408087"/>
                </a:cubicBezTo>
                <a:cubicBezTo>
                  <a:pt x="778397" y="1550219"/>
                  <a:pt x="680385" y="1654023"/>
                  <a:pt x="599727" y="1606538"/>
                </a:cubicBezTo>
                <a:cubicBezTo>
                  <a:pt x="529585" y="1565244"/>
                  <a:pt x="498025" y="1451255"/>
                  <a:pt x="516580" y="1338390"/>
                </a:cubicBezTo>
                <a:cubicBezTo>
                  <a:pt x="544228" y="1170191"/>
                  <a:pt x="651346" y="995534"/>
                  <a:pt x="651346" y="995534"/>
                </a:cubicBezTo>
                <a:cubicBezTo>
                  <a:pt x="651346" y="995534"/>
                  <a:pt x="508668" y="1100347"/>
                  <a:pt x="351975" y="1149483"/>
                </a:cubicBezTo>
                <a:cubicBezTo>
                  <a:pt x="199048" y="1197439"/>
                  <a:pt x="67121" y="1212476"/>
                  <a:pt x="18543" y="1139044"/>
                </a:cubicBezTo>
                <a:cubicBezTo>
                  <a:pt x="-36321" y="1056113"/>
                  <a:pt x="39219" y="972306"/>
                  <a:pt x="132018" y="912978"/>
                </a:cubicBezTo>
                <a:cubicBezTo>
                  <a:pt x="244260" y="841216"/>
                  <a:pt x="421438" y="833412"/>
                  <a:pt x="421438" y="833412"/>
                </a:cubicBezTo>
                <a:cubicBezTo>
                  <a:pt x="421438" y="833412"/>
                  <a:pt x="76931" y="788918"/>
                  <a:pt x="77522" y="539375"/>
                </a:cubicBezTo>
                <a:cubicBezTo>
                  <a:pt x="77763" y="437731"/>
                  <a:pt x="225058" y="377279"/>
                  <a:pt x="337066" y="394640"/>
                </a:cubicBezTo>
                <a:cubicBezTo>
                  <a:pt x="493968" y="418960"/>
                  <a:pt x="643237" y="585692"/>
                  <a:pt x="643237" y="585692"/>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4" name="Google Shape;54;p2"/>
          <p:cNvSpPr/>
          <p:nvPr/>
        </p:nvSpPr>
        <p:spPr>
          <a:xfrm>
            <a:off x="3372099" y="3871824"/>
            <a:ext cx="322551" cy="404297"/>
          </a:xfrm>
          <a:custGeom>
            <a:avLst/>
            <a:gdLst/>
            <a:ahLst/>
            <a:cxnLst/>
            <a:rect l="l" t="t" r="r" b="b"/>
            <a:pathLst>
              <a:path w="322551" h="404297" extrusionOk="0">
                <a:moveTo>
                  <a:pt x="6392" y="404298"/>
                </a:moveTo>
                <a:cubicBezTo>
                  <a:pt x="-14506" y="285515"/>
                  <a:pt x="16399" y="192906"/>
                  <a:pt x="90898" y="111214"/>
                </a:cubicBezTo>
                <a:cubicBezTo>
                  <a:pt x="157401" y="38290"/>
                  <a:pt x="322552" y="0"/>
                  <a:pt x="322552" y="0"/>
                </a:cubicBezTo>
                <a:cubicBezTo>
                  <a:pt x="322552" y="0"/>
                  <a:pt x="266323" y="44501"/>
                  <a:pt x="191367" y="263055"/>
                </a:cubicBezTo>
                <a:cubicBezTo>
                  <a:pt x="150784"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 name="Google Shape;55;p2"/>
          <p:cNvSpPr/>
          <p:nvPr/>
        </p:nvSpPr>
        <p:spPr>
          <a:xfrm>
            <a:off x="2990836" y="3492519"/>
            <a:ext cx="356355" cy="370516"/>
          </a:xfrm>
          <a:custGeom>
            <a:avLst/>
            <a:gdLst/>
            <a:ahLst/>
            <a:cxnLst/>
            <a:rect l="l" t="t" r="r" b="b"/>
            <a:pathLst>
              <a:path w="356355" h="370516" extrusionOk="0">
                <a:moveTo>
                  <a:pt x="355143" y="370516"/>
                </a:moveTo>
                <a:cubicBezTo>
                  <a:pt x="364020" y="250241"/>
                  <a:pt x="323977" y="161201"/>
                  <a:pt x="241649" y="87395"/>
                </a:cubicBezTo>
                <a:cubicBezTo>
                  <a:pt x="168161" y="21520"/>
                  <a:pt x="0" y="0"/>
                  <a:pt x="0" y="0"/>
                </a:cubicBezTo>
                <a:cubicBezTo>
                  <a:pt x="0" y="0"/>
                  <a:pt x="60414" y="38627"/>
                  <a:pt x="156928" y="248552"/>
                </a:cubicBezTo>
                <a:cubicBezTo>
                  <a:pt x="209188" y="362223"/>
                  <a:pt x="355143" y="370516"/>
                  <a:pt x="355143" y="3705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6" name="Google Shape;56;p2"/>
          <p:cNvSpPr/>
          <p:nvPr/>
        </p:nvSpPr>
        <p:spPr>
          <a:xfrm>
            <a:off x="3138340" y="2404553"/>
            <a:ext cx="423664" cy="421126"/>
          </a:xfrm>
          <a:custGeom>
            <a:avLst/>
            <a:gdLst/>
            <a:ahLst/>
            <a:cxnLst/>
            <a:rect l="l" t="t" r="r" b="b"/>
            <a:pathLst>
              <a:path w="423664" h="421126" extrusionOk="0">
                <a:moveTo>
                  <a:pt x="77698" y="56643"/>
                </a:moveTo>
                <a:cubicBezTo>
                  <a:pt x="-68670" y="161837"/>
                  <a:pt x="8299" y="389072"/>
                  <a:pt x="171316" y="417895"/>
                </a:cubicBezTo>
                <a:cubicBezTo>
                  <a:pt x="326453" y="445320"/>
                  <a:pt x="473284" y="293212"/>
                  <a:pt x="407574" y="150528"/>
                </a:cubicBezTo>
                <a:cubicBezTo>
                  <a:pt x="370916" y="70924"/>
                  <a:pt x="272783" y="-83565"/>
                  <a:pt x="77698" y="5664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7" name="Google Shape;57;p2"/>
          <p:cNvSpPr/>
          <p:nvPr/>
        </p:nvSpPr>
        <p:spPr>
          <a:xfrm rot="-1236695">
            <a:off x="3184056" y="1335231"/>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8" name="Google Shape;58;p2"/>
          <p:cNvSpPr/>
          <p:nvPr/>
        </p:nvSpPr>
        <p:spPr>
          <a:xfrm>
            <a:off x="723" y="5787984"/>
            <a:ext cx="12190552" cy="1078757"/>
          </a:xfrm>
          <a:custGeom>
            <a:avLst/>
            <a:gdLst/>
            <a:ahLst/>
            <a:cxnLst/>
            <a:rect l="l" t="t" r="r" b="b"/>
            <a:pathLst>
              <a:path w="12190552" h="1078757" extrusionOk="0">
                <a:moveTo>
                  <a:pt x="3098" y="0"/>
                </a:moveTo>
                <a:lnTo>
                  <a:pt x="0" y="1077487"/>
                </a:lnTo>
                <a:lnTo>
                  <a:pt x="12190553" y="1078757"/>
                </a:lnTo>
                <a:cubicBezTo>
                  <a:pt x="12190553" y="1078757"/>
                  <a:pt x="12188521" y="10566"/>
                  <a:pt x="12188457" y="10179"/>
                </a:cubicBezTo>
                <a:lnTo>
                  <a:pt x="3098" y="0"/>
                </a:lnTo>
                <a:close/>
              </a:path>
            </a:pathLst>
          </a:cu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9" name="Google Shape;59;p2"/>
          <p:cNvSpPr/>
          <p:nvPr/>
        </p:nvSpPr>
        <p:spPr>
          <a:xfrm>
            <a:off x="-15676" y="5715990"/>
            <a:ext cx="12208565" cy="477501"/>
          </a:xfrm>
          <a:custGeom>
            <a:avLst/>
            <a:gdLst/>
            <a:ahLst/>
            <a:cxnLst/>
            <a:rect l="l" t="t" r="r" b="b"/>
            <a:pathLst>
              <a:path w="12208565" h="477501" extrusionOk="0">
                <a:moveTo>
                  <a:pt x="0" y="0"/>
                </a:moveTo>
                <a:lnTo>
                  <a:pt x="0" y="477501"/>
                </a:lnTo>
                <a:lnTo>
                  <a:pt x="12205962" y="475545"/>
                </a:lnTo>
                <a:lnTo>
                  <a:pt x="12208566" y="2280"/>
                </a:lnTo>
                <a:lnTo>
                  <a:pt x="0" y="0"/>
                </a:ln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0" name="Google Shape;60;p2"/>
          <p:cNvSpPr/>
          <p:nvPr/>
        </p:nvSpPr>
        <p:spPr>
          <a:xfrm>
            <a:off x="2106" y="5595223"/>
            <a:ext cx="12198520" cy="517645"/>
          </a:xfrm>
          <a:custGeom>
            <a:avLst/>
            <a:gdLst/>
            <a:ahLst/>
            <a:cxnLst/>
            <a:rect l="l" t="t" r="r" b="b"/>
            <a:pathLst>
              <a:path w="12229093" h="517645" extrusionOk="0">
                <a:moveTo>
                  <a:pt x="0" y="0"/>
                </a:moveTo>
                <a:lnTo>
                  <a:pt x="0" y="517646"/>
                </a:lnTo>
                <a:lnTo>
                  <a:pt x="20638" y="517646"/>
                </a:lnTo>
                <a:lnTo>
                  <a:pt x="12227125" y="517646"/>
                </a:lnTo>
                <a:lnTo>
                  <a:pt x="12227697" y="408331"/>
                </a:lnTo>
                <a:lnTo>
                  <a:pt x="12229093" y="109309"/>
                </a:lnTo>
                <a:lnTo>
                  <a:pt x="12229093" y="106255"/>
                </a:lnTo>
                <a:lnTo>
                  <a:pt x="12227125" y="106255"/>
                </a:lnTo>
                <a:lnTo>
                  <a:pt x="12227125"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1" name="Google Shape;61;p2"/>
          <p:cNvSpPr/>
          <p:nvPr/>
        </p:nvSpPr>
        <p:spPr>
          <a:xfrm>
            <a:off x="2100" y="5676492"/>
            <a:ext cx="12210131" cy="351440"/>
          </a:xfrm>
          <a:custGeom>
            <a:avLst/>
            <a:gdLst/>
            <a:ahLst/>
            <a:cxnLst/>
            <a:rect l="l" t="t" r="r" b="b"/>
            <a:pathLst>
              <a:path w="12179682" h="351440" extrusionOk="0">
                <a:moveTo>
                  <a:pt x="0" y="0"/>
                </a:moveTo>
                <a:lnTo>
                  <a:pt x="0" y="351441"/>
                </a:lnTo>
                <a:lnTo>
                  <a:pt x="12178286" y="351441"/>
                </a:lnTo>
                <a:lnTo>
                  <a:pt x="12179683" y="0"/>
                </a:lnTo>
                <a:lnTo>
                  <a:pt x="0"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62" name="Google Shape;62;p2"/>
          <p:cNvGrpSpPr/>
          <p:nvPr/>
        </p:nvGrpSpPr>
        <p:grpSpPr>
          <a:xfrm>
            <a:off x="30453" y="5725000"/>
            <a:ext cx="12175340" cy="247084"/>
            <a:chOff x="30379" y="5496452"/>
            <a:chExt cx="12146189" cy="247084"/>
          </a:xfrm>
        </p:grpSpPr>
        <p:grpSp>
          <p:nvGrpSpPr>
            <p:cNvPr id="63" name="Google Shape;63;p2"/>
            <p:cNvGrpSpPr/>
            <p:nvPr/>
          </p:nvGrpSpPr>
          <p:grpSpPr>
            <a:xfrm>
              <a:off x="30379" y="5581593"/>
              <a:ext cx="12146189" cy="76809"/>
              <a:chOff x="30379" y="5581593"/>
              <a:chExt cx="12146189" cy="76809"/>
            </a:xfrm>
          </p:grpSpPr>
          <p:sp>
            <p:nvSpPr>
              <p:cNvPr id="64" name="Google Shape;64;p2"/>
              <p:cNvSpPr/>
              <p:nvPr/>
            </p:nvSpPr>
            <p:spPr>
              <a:xfrm>
                <a:off x="12099797"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5" name="Google Shape;65;p2"/>
              <p:cNvSpPr/>
              <p:nvPr/>
            </p:nvSpPr>
            <p:spPr>
              <a:xfrm>
                <a:off x="900112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6" name="Google Shape;66;p2"/>
              <p:cNvSpPr/>
              <p:nvPr/>
            </p:nvSpPr>
            <p:spPr>
              <a:xfrm>
                <a:off x="592404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7" name="Google Shape;67;p2"/>
              <p:cNvSpPr/>
              <p:nvPr/>
            </p:nvSpPr>
            <p:spPr>
              <a:xfrm>
                <a:off x="283258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8" name="Google Shape;68;p2"/>
              <p:cNvSpPr/>
              <p:nvPr/>
            </p:nvSpPr>
            <p:spPr>
              <a:xfrm>
                <a:off x="10558589"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9" name="Google Shape;69;p2"/>
              <p:cNvSpPr/>
              <p:nvPr/>
            </p:nvSpPr>
            <p:spPr>
              <a:xfrm>
                <a:off x="7459980" y="5581593"/>
                <a:ext cx="76771" cy="76809"/>
              </a:xfrm>
              <a:custGeom>
                <a:avLst/>
                <a:gdLst/>
                <a:ahLst/>
                <a:cxnLst/>
                <a:rect l="l" t="t" r="r" b="b"/>
                <a:pathLst>
                  <a:path w="76771" h="76809" extrusionOk="0">
                    <a:moveTo>
                      <a:pt x="0" y="38405"/>
                    </a:moveTo>
                    <a:cubicBezTo>
                      <a:pt x="0" y="17195"/>
                      <a:pt x="17208" y="0"/>
                      <a:pt x="38417" y="0"/>
                    </a:cubicBezTo>
                    <a:cubicBezTo>
                      <a:pt x="59626" y="0"/>
                      <a:pt x="76771" y="17195"/>
                      <a:pt x="76771" y="38405"/>
                    </a:cubicBezTo>
                    <a:cubicBezTo>
                      <a:pt x="76771"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0" name="Google Shape;70;p2"/>
              <p:cNvSpPr/>
              <p:nvPr/>
            </p:nvSpPr>
            <p:spPr>
              <a:xfrm>
                <a:off x="438288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 name="Google Shape;71;p2"/>
              <p:cNvSpPr/>
              <p:nvPr/>
            </p:nvSpPr>
            <p:spPr>
              <a:xfrm>
                <a:off x="129143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2" name="Google Shape;72;p2"/>
              <p:cNvSpPr/>
              <p:nvPr/>
            </p:nvSpPr>
            <p:spPr>
              <a:xfrm>
                <a:off x="11816524" y="5581593"/>
                <a:ext cx="76771" cy="76809"/>
              </a:xfrm>
              <a:custGeom>
                <a:avLst/>
                <a:gdLst/>
                <a:ahLst/>
                <a:cxnLst/>
                <a:rect l="l" t="t" r="r" b="b"/>
                <a:pathLst>
                  <a:path w="76771" h="76809" extrusionOk="0">
                    <a:moveTo>
                      <a:pt x="0" y="38405"/>
                    </a:moveTo>
                    <a:cubicBezTo>
                      <a:pt x="0" y="17195"/>
                      <a:pt x="17145" y="0"/>
                      <a:pt x="38418" y="0"/>
                    </a:cubicBezTo>
                    <a:cubicBezTo>
                      <a:pt x="59627" y="0"/>
                      <a:pt x="76771" y="17195"/>
                      <a:pt x="76771" y="38405"/>
                    </a:cubicBezTo>
                    <a:cubicBezTo>
                      <a:pt x="76771" y="59614"/>
                      <a:pt x="59627" y="76809"/>
                      <a:pt x="38418"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 name="Google Shape;73;p2"/>
              <p:cNvSpPr/>
              <p:nvPr/>
            </p:nvSpPr>
            <p:spPr>
              <a:xfrm>
                <a:off x="8717851"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 name="Google Shape;74;p2"/>
              <p:cNvSpPr/>
              <p:nvPr/>
            </p:nvSpPr>
            <p:spPr>
              <a:xfrm>
                <a:off x="564077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 name="Google Shape;75;p2"/>
              <p:cNvSpPr/>
              <p:nvPr/>
            </p:nvSpPr>
            <p:spPr>
              <a:xfrm>
                <a:off x="254932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 name="Google Shape;76;p2"/>
              <p:cNvSpPr/>
              <p:nvPr/>
            </p:nvSpPr>
            <p:spPr>
              <a:xfrm>
                <a:off x="10275379"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7" name="Google Shape;77;p2"/>
              <p:cNvSpPr/>
              <p:nvPr/>
            </p:nvSpPr>
            <p:spPr>
              <a:xfrm>
                <a:off x="7176706" y="5581593"/>
                <a:ext cx="76772" cy="76809"/>
              </a:xfrm>
              <a:custGeom>
                <a:avLst/>
                <a:gdLst/>
                <a:ahLst/>
                <a:cxnLst/>
                <a:rect l="l" t="t" r="r" b="b"/>
                <a:pathLst>
                  <a:path w="76772" h="76809" extrusionOk="0">
                    <a:moveTo>
                      <a:pt x="0" y="38405"/>
                    </a:moveTo>
                    <a:cubicBezTo>
                      <a:pt x="0" y="17195"/>
                      <a:pt x="17209" y="0"/>
                      <a:pt x="38418" y="0"/>
                    </a:cubicBezTo>
                    <a:cubicBezTo>
                      <a:pt x="59627" y="0"/>
                      <a:pt x="76772" y="17195"/>
                      <a:pt x="76772" y="38405"/>
                    </a:cubicBezTo>
                    <a:cubicBezTo>
                      <a:pt x="76772"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 name="Google Shape;78;p2"/>
              <p:cNvSpPr/>
              <p:nvPr/>
            </p:nvSpPr>
            <p:spPr>
              <a:xfrm>
                <a:off x="409962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 name="Google Shape;79;p2"/>
              <p:cNvSpPr/>
              <p:nvPr/>
            </p:nvSpPr>
            <p:spPr>
              <a:xfrm>
                <a:off x="100816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 name="Google Shape;80;p2"/>
              <p:cNvSpPr/>
              <p:nvPr/>
            </p:nvSpPr>
            <p:spPr>
              <a:xfrm>
                <a:off x="11551348"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 name="Google Shape;81;p2"/>
              <p:cNvSpPr/>
              <p:nvPr/>
            </p:nvSpPr>
            <p:spPr>
              <a:xfrm>
                <a:off x="845267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2" name="Google Shape;82;p2"/>
              <p:cNvSpPr/>
              <p:nvPr/>
            </p:nvSpPr>
            <p:spPr>
              <a:xfrm>
                <a:off x="537561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 name="Google Shape;83;p2"/>
              <p:cNvSpPr/>
              <p:nvPr/>
            </p:nvSpPr>
            <p:spPr>
              <a:xfrm>
                <a:off x="228415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 name="Google Shape;84;p2"/>
              <p:cNvSpPr/>
              <p:nvPr/>
            </p:nvSpPr>
            <p:spPr>
              <a:xfrm>
                <a:off x="10010203"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 name="Google Shape;85;p2"/>
              <p:cNvSpPr/>
              <p:nvPr/>
            </p:nvSpPr>
            <p:spPr>
              <a:xfrm>
                <a:off x="6911530"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 name="Google Shape;86;p2"/>
              <p:cNvSpPr/>
              <p:nvPr/>
            </p:nvSpPr>
            <p:spPr>
              <a:xfrm>
                <a:off x="3834460"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7" name="Google Shape;87;p2"/>
              <p:cNvSpPr/>
              <p:nvPr/>
            </p:nvSpPr>
            <p:spPr>
              <a:xfrm>
                <a:off x="743000"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8" name="Google Shape;88;p2"/>
              <p:cNvSpPr/>
              <p:nvPr/>
            </p:nvSpPr>
            <p:spPr>
              <a:xfrm>
                <a:off x="11309540"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9" name="Google Shape;89;p2"/>
              <p:cNvSpPr/>
              <p:nvPr/>
            </p:nvSpPr>
            <p:spPr>
              <a:xfrm>
                <a:off x="8210867"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0" name="Google Shape;90;p2"/>
              <p:cNvSpPr/>
              <p:nvPr/>
            </p:nvSpPr>
            <p:spPr>
              <a:xfrm>
                <a:off x="513378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1" name="Google Shape;91;p2"/>
              <p:cNvSpPr/>
              <p:nvPr/>
            </p:nvSpPr>
            <p:spPr>
              <a:xfrm>
                <a:off x="2042331"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2" name="Google Shape;92;p2"/>
              <p:cNvSpPr/>
              <p:nvPr/>
            </p:nvSpPr>
            <p:spPr>
              <a:xfrm>
                <a:off x="9768331" y="5581593"/>
                <a:ext cx="76835" cy="76809"/>
              </a:xfrm>
              <a:custGeom>
                <a:avLst/>
                <a:gdLst/>
                <a:ahLst/>
                <a:cxnLst/>
                <a:rect l="l" t="t" r="r" b="b"/>
                <a:pathLst>
                  <a:path w="76835" h="76809" extrusionOk="0">
                    <a:moveTo>
                      <a:pt x="0" y="38405"/>
                    </a:moveTo>
                    <a:cubicBezTo>
                      <a:pt x="0" y="17195"/>
                      <a:pt x="17209" y="0"/>
                      <a:pt x="38418" y="0"/>
                    </a:cubicBezTo>
                    <a:cubicBezTo>
                      <a:pt x="59627" y="0"/>
                      <a:pt x="76836" y="17195"/>
                      <a:pt x="76836" y="38405"/>
                    </a:cubicBezTo>
                    <a:cubicBezTo>
                      <a:pt x="76836"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3" name="Google Shape;93;p2"/>
              <p:cNvSpPr/>
              <p:nvPr/>
            </p:nvSpPr>
            <p:spPr>
              <a:xfrm>
                <a:off x="6669722" y="5581593"/>
                <a:ext cx="76771" cy="76809"/>
              </a:xfrm>
              <a:custGeom>
                <a:avLst/>
                <a:gdLst/>
                <a:ahLst/>
                <a:cxnLst/>
                <a:rect l="l" t="t" r="r" b="b"/>
                <a:pathLst>
                  <a:path w="76771" h="76809" extrusionOk="0">
                    <a:moveTo>
                      <a:pt x="0" y="38405"/>
                    </a:moveTo>
                    <a:cubicBezTo>
                      <a:pt x="0" y="17195"/>
                      <a:pt x="17209" y="0"/>
                      <a:pt x="38418" y="0"/>
                    </a:cubicBezTo>
                    <a:cubicBezTo>
                      <a:pt x="59627" y="0"/>
                      <a:pt x="76771" y="17195"/>
                      <a:pt x="76771" y="38405"/>
                    </a:cubicBezTo>
                    <a:cubicBezTo>
                      <a:pt x="76771"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4" name="Google Shape;94;p2"/>
              <p:cNvSpPr/>
              <p:nvPr/>
            </p:nvSpPr>
            <p:spPr>
              <a:xfrm>
                <a:off x="359263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5" name="Google Shape;95;p2"/>
              <p:cNvSpPr/>
              <p:nvPr/>
            </p:nvSpPr>
            <p:spPr>
              <a:xfrm>
                <a:off x="501176" y="5581593"/>
                <a:ext cx="76808" cy="76809"/>
              </a:xfrm>
              <a:custGeom>
                <a:avLst/>
                <a:gdLst/>
                <a:ahLst/>
                <a:cxnLst/>
                <a:rect l="l" t="t" r="r" b="b"/>
                <a:pathLst>
                  <a:path w="76808" h="76809" extrusionOk="0">
                    <a:moveTo>
                      <a:pt x="0" y="38405"/>
                    </a:moveTo>
                    <a:cubicBezTo>
                      <a:pt x="0" y="17195"/>
                      <a:pt x="17194" y="0"/>
                      <a:pt x="38404" y="0"/>
                    </a:cubicBezTo>
                    <a:cubicBezTo>
                      <a:pt x="59614" y="0"/>
                      <a:pt x="76809" y="17195"/>
                      <a:pt x="76809" y="38405"/>
                    </a:cubicBezTo>
                    <a:cubicBezTo>
                      <a:pt x="76809" y="59614"/>
                      <a:pt x="59614" y="76809"/>
                      <a:pt x="38404"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6" name="Google Shape;96;p2"/>
              <p:cNvSpPr/>
              <p:nvPr/>
            </p:nvSpPr>
            <p:spPr>
              <a:xfrm>
                <a:off x="11071859" y="5581593"/>
                <a:ext cx="76834" cy="76809"/>
              </a:xfrm>
              <a:custGeom>
                <a:avLst/>
                <a:gdLst/>
                <a:ahLst/>
                <a:cxnLst/>
                <a:rect l="l" t="t" r="r" b="b"/>
                <a:pathLst>
                  <a:path w="76834" h="76809" extrusionOk="0">
                    <a:moveTo>
                      <a:pt x="0" y="38405"/>
                    </a:moveTo>
                    <a:cubicBezTo>
                      <a:pt x="0" y="17195"/>
                      <a:pt x="17209" y="0"/>
                      <a:pt x="38418" y="0"/>
                    </a:cubicBezTo>
                    <a:cubicBezTo>
                      <a:pt x="59627" y="0"/>
                      <a:pt x="76835" y="17195"/>
                      <a:pt x="76835" y="38405"/>
                    </a:cubicBezTo>
                    <a:cubicBezTo>
                      <a:pt x="76835"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7" name="Google Shape;97;p2"/>
              <p:cNvSpPr/>
              <p:nvPr/>
            </p:nvSpPr>
            <p:spPr>
              <a:xfrm>
                <a:off x="7973250"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8" name="Google Shape;98;p2"/>
              <p:cNvSpPr/>
              <p:nvPr/>
            </p:nvSpPr>
            <p:spPr>
              <a:xfrm>
                <a:off x="4896154" y="5581593"/>
                <a:ext cx="76803" cy="76809"/>
              </a:xfrm>
              <a:custGeom>
                <a:avLst/>
                <a:gdLst/>
                <a:ahLst/>
                <a:cxnLst/>
                <a:rect l="l" t="t" r="r" b="b"/>
                <a:pathLst>
                  <a:path w="76803" h="76809" extrusionOk="0">
                    <a:moveTo>
                      <a:pt x="0" y="38405"/>
                    </a:moveTo>
                    <a:cubicBezTo>
                      <a:pt x="0" y="17195"/>
                      <a:pt x="17190" y="0"/>
                      <a:pt x="38398" y="0"/>
                    </a:cubicBezTo>
                    <a:cubicBezTo>
                      <a:pt x="59614" y="0"/>
                      <a:pt x="76803" y="17195"/>
                      <a:pt x="76803" y="38405"/>
                    </a:cubicBezTo>
                    <a:cubicBezTo>
                      <a:pt x="76803" y="59614"/>
                      <a:pt x="59614" y="76809"/>
                      <a:pt x="38398"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9" name="Google Shape;99;p2"/>
              <p:cNvSpPr/>
              <p:nvPr/>
            </p:nvSpPr>
            <p:spPr>
              <a:xfrm>
                <a:off x="1804695"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0" name="Google Shape;100;p2"/>
              <p:cNvSpPr/>
              <p:nvPr/>
            </p:nvSpPr>
            <p:spPr>
              <a:xfrm>
                <a:off x="9530715"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1" name="Google Shape;101;p2"/>
              <p:cNvSpPr/>
              <p:nvPr/>
            </p:nvSpPr>
            <p:spPr>
              <a:xfrm>
                <a:off x="6432041" y="5581593"/>
                <a:ext cx="76835" cy="76809"/>
              </a:xfrm>
              <a:custGeom>
                <a:avLst/>
                <a:gdLst/>
                <a:ahLst/>
                <a:cxnLst/>
                <a:rect l="l" t="t" r="r" b="b"/>
                <a:pathLst>
                  <a:path w="76835" h="76809" extrusionOk="0">
                    <a:moveTo>
                      <a:pt x="0" y="38405"/>
                    </a:moveTo>
                    <a:cubicBezTo>
                      <a:pt x="0" y="17195"/>
                      <a:pt x="17209" y="0"/>
                      <a:pt x="38417" y="0"/>
                    </a:cubicBezTo>
                    <a:cubicBezTo>
                      <a:pt x="59627" y="0"/>
                      <a:pt x="76835" y="17195"/>
                      <a:pt x="76835" y="38405"/>
                    </a:cubicBezTo>
                    <a:cubicBezTo>
                      <a:pt x="76835" y="59614"/>
                      <a:pt x="59627" y="76809"/>
                      <a:pt x="38417"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2" name="Google Shape;102;p2"/>
              <p:cNvSpPr/>
              <p:nvPr/>
            </p:nvSpPr>
            <p:spPr>
              <a:xfrm>
                <a:off x="3354997"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3" name="Google Shape;103;p2"/>
              <p:cNvSpPr/>
              <p:nvPr/>
            </p:nvSpPr>
            <p:spPr>
              <a:xfrm>
                <a:off x="263541" y="5581593"/>
                <a:ext cx="76809" cy="76809"/>
              </a:xfrm>
              <a:custGeom>
                <a:avLst/>
                <a:gdLst/>
                <a:ahLst/>
                <a:cxnLst/>
                <a:rect l="l" t="t" r="r" b="b"/>
                <a:pathLst>
                  <a:path w="76809" h="76809" extrusionOk="0">
                    <a:moveTo>
                      <a:pt x="0" y="38405"/>
                    </a:moveTo>
                    <a:cubicBezTo>
                      <a:pt x="0" y="17195"/>
                      <a:pt x="17195" y="0"/>
                      <a:pt x="38405" y="0"/>
                    </a:cubicBezTo>
                    <a:cubicBezTo>
                      <a:pt x="59615" y="0"/>
                      <a:pt x="76810" y="17195"/>
                      <a:pt x="76810" y="38405"/>
                    </a:cubicBezTo>
                    <a:cubicBezTo>
                      <a:pt x="76810" y="59614"/>
                      <a:pt x="59615" y="76809"/>
                      <a:pt x="38405" y="76809"/>
                    </a:cubicBezTo>
                    <a:cubicBezTo>
                      <a:pt x="1719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4" name="Google Shape;104;p2"/>
              <p:cNvSpPr/>
              <p:nvPr/>
            </p:nvSpPr>
            <p:spPr>
              <a:xfrm>
                <a:off x="10838751"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5" name="Google Shape;105;p2"/>
              <p:cNvSpPr/>
              <p:nvPr/>
            </p:nvSpPr>
            <p:spPr>
              <a:xfrm>
                <a:off x="7740078"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6" name="Google Shape;106;p2"/>
              <p:cNvSpPr/>
              <p:nvPr/>
            </p:nvSpPr>
            <p:spPr>
              <a:xfrm>
                <a:off x="4662989"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7" name="Google Shape;107;p2"/>
              <p:cNvSpPr/>
              <p:nvPr/>
            </p:nvSpPr>
            <p:spPr>
              <a:xfrm>
                <a:off x="1571536"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8" name="Google Shape;108;p2"/>
              <p:cNvSpPr/>
              <p:nvPr/>
            </p:nvSpPr>
            <p:spPr>
              <a:xfrm>
                <a:off x="9297543"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9" name="Google Shape;109;p2"/>
              <p:cNvSpPr/>
              <p:nvPr/>
            </p:nvSpPr>
            <p:spPr>
              <a:xfrm>
                <a:off x="6198908"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10" name="Google Shape;110;p2"/>
              <p:cNvSpPr/>
              <p:nvPr/>
            </p:nvSpPr>
            <p:spPr>
              <a:xfrm>
                <a:off x="3121831" y="5581593"/>
                <a:ext cx="76809" cy="76809"/>
              </a:xfrm>
              <a:custGeom>
                <a:avLst/>
                <a:gdLst/>
                <a:ahLst/>
                <a:cxnLst/>
                <a:rect l="l" t="t" r="r" b="b"/>
                <a:pathLst>
                  <a:path w="76809" h="76809" extrusionOk="0">
                    <a:moveTo>
                      <a:pt x="0" y="38405"/>
                    </a:moveTo>
                    <a:cubicBezTo>
                      <a:pt x="0" y="17195"/>
                      <a:pt x="17196" y="0"/>
                      <a:pt x="38405" y="0"/>
                    </a:cubicBezTo>
                    <a:cubicBezTo>
                      <a:pt x="59620" y="0"/>
                      <a:pt x="76809" y="17195"/>
                      <a:pt x="76809" y="38405"/>
                    </a:cubicBezTo>
                    <a:cubicBezTo>
                      <a:pt x="76809"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11" name="Google Shape;111;p2"/>
              <p:cNvSpPr/>
              <p:nvPr/>
            </p:nvSpPr>
            <p:spPr>
              <a:xfrm>
                <a:off x="30379" y="5581593"/>
                <a:ext cx="76809" cy="76809"/>
              </a:xfrm>
              <a:custGeom>
                <a:avLst/>
                <a:gdLst/>
                <a:ahLst/>
                <a:cxnLst/>
                <a:rect l="l" t="t" r="r" b="b"/>
                <a:pathLst>
                  <a:path w="76809" h="76809" extrusionOk="0">
                    <a:moveTo>
                      <a:pt x="0" y="38405"/>
                    </a:moveTo>
                    <a:cubicBezTo>
                      <a:pt x="0" y="17195"/>
                      <a:pt x="17194" y="0"/>
                      <a:pt x="38405" y="0"/>
                    </a:cubicBezTo>
                    <a:cubicBezTo>
                      <a:pt x="59615" y="0"/>
                      <a:pt x="76810" y="17195"/>
                      <a:pt x="76810" y="38405"/>
                    </a:cubicBezTo>
                    <a:cubicBezTo>
                      <a:pt x="76810" y="59614"/>
                      <a:pt x="59615" y="76809"/>
                      <a:pt x="38405"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112" name="Google Shape;112;p2"/>
            <p:cNvGrpSpPr/>
            <p:nvPr/>
          </p:nvGrpSpPr>
          <p:grpSpPr>
            <a:xfrm>
              <a:off x="146960" y="5496452"/>
              <a:ext cx="11913022" cy="76809"/>
              <a:chOff x="146960" y="5496452"/>
              <a:chExt cx="11913022" cy="76809"/>
            </a:xfrm>
          </p:grpSpPr>
          <p:sp>
            <p:nvSpPr>
              <p:cNvPr id="113" name="Google Shape;113;p2"/>
              <p:cNvSpPr/>
              <p:nvPr/>
            </p:nvSpPr>
            <p:spPr>
              <a:xfrm>
                <a:off x="11983211" y="5496452"/>
                <a:ext cx="76771" cy="76809"/>
              </a:xfrm>
              <a:custGeom>
                <a:avLst/>
                <a:gdLst/>
                <a:ahLst/>
                <a:cxnLst/>
                <a:rect l="l" t="t" r="r" b="b"/>
                <a:pathLst>
                  <a:path w="76771" h="76809" extrusionOk="0">
                    <a:moveTo>
                      <a:pt x="0" y="38405"/>
                    </a:moveTo>
                    <a:cubicBezTo>
                      <a:pt x="0" y="17196"/>
                      <a:pt x="17145" y="0"/>
                      <a:pt x="38354" y="0"/>
                    </a:cubicBezTo>
                    <a:cubicBezTo>
                      <a:pt x="59627" y="0"/>
                      <a:pt x="76771" y="17196"/>
                      <a:pt x="76771" y="38405"/>
                    </a:cubicBezTo>
                    <a:cubicBezTo>
                      <a:pt x="76771" y="59614"/>
                      <a:pt x="59627"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14" name="Google Shape;114;p2"/>
              <p:cNvSpPr/>
              <p:nvPr/>
            </p:nvSpPr>
            <p:spPr>
              <a:xfrm>
                <a:off x="888453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15" name="Google Shape;115;p2"/>
              <p:cNvSpPr/>
              <p:nvPr/>
            </p:nvSpPr>
            <p:spPr>
              <a:xfrm>
                <a:off x="5807462"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16" name="Google Shape;116;p2"/>
              <p:cNvSpPr/>
              <p:nvPr/>
            </p:nvSpPr>
            <p:spPr>
              <a:xfrm>
                <a:off x="2716009"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17" name="Google Shape;117;p2"/>
              <p:cNvSpPr/>
              <p:nvPr/>
            </p:nvSpPr>
            <p:spPr>
              <a:xfrm>
                <a:off x="10442067"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18" name="Google Shape;118;p2"/>
              <p:cNvSpPr/>
              <p:nvPr/>
            </p:nvSpPr>
            <p:spPr>
              <a:xfrm>
                <a:off x="7343393" y="5496452"/>
                <a:ext cx="76772" cy="76809"/>
              </a:xfrm>
              <a:custGeom>
                <a:avLst/>
                <a:gdLst/>
                <a:ahLst/>
                <a:cxnLst/>
                <a:rect l="l" t="t" r="r" b="b"/>
                <a:pathLst>
                  <a:path w="76772" h="76809" extrusionOk="0">
                    <a:moveTo>
                      <a:pt x="0" y="38405"/>
                    </a:moveTo>
                    <a:cubicBezTo>
                      <a:pt x="0" y="17196"/>
                      <a:pt x="17209" y="0"/>
                      <a:pt x="38418" y="0"/>
                    </a:cubicBezTo>
                    <a:cubicBezTo>
                      <a:pt x="59627" y="0"/>
                      <a:pt x="76772" y="17196"/>
                      <a:pt x="76772" y="38405"/>
                    </a:cubicBezTo>
                    <a:cubicBezTo>
                      <a:pt x="76772"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19" name="Google Shape;119;p2"/>
              <p:cNvSpPr/>
              <p:nvPr/>
            </p:nvSpPr>
            <p:spPr>
              <a:xfrm>
                <a:off x="426630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0" name="Google Shape;120;p2"/>
              <p:cNvSpPr/>
              <p:nvPr/>
            </p:nvSpPr>
            <p:spPr>
              <a:xfrm>
                <a:off x="11748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1" name="Google Shape;121;p2"/>
              <p:cNvSpPr/>
              <p:nvPr/>
            </p:nvSpPr>
            <p:spPr>
              <a:xfrm>
                <a:off x="11699938"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2" name="Google Shape;122;p2"/>
              <p:cNvSpPr/>
              <p:nvPr/>
            </p:nvSpPr>
            <p:spPr>
              <a:xfrm>
                <a:off x="8601265"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3" name="Google Shape;123;p2"/>
              <p:cNvSpPr/>
              <p:nvPr/>
            </p:nvSpPr>
            <p:spPr>
              <a:xfrm>
                <a:off x="5524195"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4" name="Google Shape;124;p2"/>
              <p:cNvSpPr/>
              <p:nvPr/>
            </p:nvSpPr>
            <p:spPr>
              <a:xfrm>
                <a:off x="2432742"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5" name="Google Shape;125;p2"/>
              <p:cNvSpPr/>
              <p:nvPr/>
            </p:nvSpPr>
            <p:spPr>
              <a:xfrm>
                <a:off x="10158793" y="5496452"/>
                <a:ext cx="76771" cy="76809"/>
              </a:xfrm>
              <a:custGeom>
                <a:avLst/>
                <a:gdLst/>
                <a:ahLst/>
                <a:cxnLst/>
                <a:rect l="l" t="t" r="r" b="b"/>
                <a:pathLst>
                  <a:path w="76771" h="76809" extrusionOk="0">
                    <a:moveTo>
                      <a:pt x="0" y="38405"/>
                    </a:moveTo>
                    <a:cubicBezTo>
                      <a:pt x="0" y="17196"/>
                      <a:pt x="17145" y="0"/>
                      <a:pt x="38353" y="0"/>
                    </a:cubicBezTo>
                    <a:cubicBezTo>
                      <a:pt x="59562" y="0"/>
                      <a:pt x="76771" y="17196"/>
                      <a:pt x="76771" y="38405"/>
                    </a:cubicBezTo>
                    <a:cubicBezTo>
                      <a:pt x="76771" y="59614"/>
                      <a:pt x="59562"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6" name="Google Shape;126;p2"/>
              <p:cNvSpPr/>
              <p:nvPr/>
            </p:nvSpPr>
            <p:spPr>
              <a:xfrm>
                <a:off x="7060120"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7" name="Google Shape;127;p2"/>
              <p:cNvSpPr/>
              <p:nvPr/>
            </p:nvSpPr>
            <p:spPr>
              <a:xfrm>
                <a:off x="398303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8" name="Google Shape;128;p2"/>
              <p:cNvSpPr/>
              <p:nvPr/>
            </p:nvSpPr>
            <p:spPr>
              <a:xfrm>
                <a:off x="89158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9" name="Google Shape;129;p2"/>
              <p:cNvSpPr/>
              <p:nvPr/>
            </p:nvSpPr>
            <p:spPr>
              <a:xfrm>
                <a:off x="11434762"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0" name="Google Shape;130;p2"/>
              <p:cNvSpPr/>
              <p:nvPr/>
            </p:nvSpPr>
            <p:spPr>
              <a:xfrm>
                <a:off x="833608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1" name="Google Shape;131;p2"/>
              <p:cNvSpPr/>
              <p:nvPr/>
            </p:nvSpPr>
            <p:spPr>
              <a:xfrm>
                <a:off x="525903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2" name="Google Shape;132;p2"/>
              <p:cNvSpPr/>
              <p:nvPr/>
            </p:nvSpPr>
            <p:spPr>
              <a:xfrm>
                <a:off x="2167578"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3" name="Google Shape;133;p2"/>
              <p:cNvSpPr/>
              <p:nvPr/>
            </p:nvSpPr>
            <p:spPr>
              <a:xfrm>
                <a:off x="9893617"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4" name="Google Shape;134;p2"/>
              <p:cNvSpPr/>
              <p:nvPr/>
            </p:nvSpPr>
            <p:spPr>
              <a:xfrm>
                <a:off x="6794944"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5" name="Google Shape;135;p2"/>
              <p:cNvSpPr/>
              <p:nvPr/>
            </p:nvSpPr>
            <p:spPr>
              <a:xfrm>
                <a:off x="3717874"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6" name="Google Shape;136;p2"/>
              <p:cNvSpPr/>
              <p:nvPr/>
            </p:nvSpPr>
            <p:spPr>
              <a:xfrm>
                <a:off x="626422" y="5496452"/>
                <a:ext cx="76808" cy="76809"/>
              </a:xfrm>
              <a:custGeom>
                <a:avLst/>
                <a:gdLst/>
                <a:ahLst/>
                <a:cxnLst/>
                <a:rect l="l" t="t" r="r" b="b"/>
                <a:pathLst>
                  <a:path w="76808" h="76809" extrusionOk="0">
                    <a:moveTo>
                      <a:pt x="0" y="38405"/>
                    </a:moveTo>
                    <a:cubicBezTo>
                      <a:pt x="0" y="17196"/>
                      <a:pt x="17195" y="0"/>
                      <a:pt x="38404" y="0"/>
                    </a:cubicBezTo>
                    <a:cubicBezTo>
                      <a:pt x="59613" y="0"/>
                      <a:pt x="76808" y="17196"/>
                      <a:pt x="76808" y="38405"/>
                    </a:cubicBezTo>
                    <a:cubicBezTo>
                      <a:pt x="76808" y="59614"/>
                      <a:pt x="59613" y="76810"/>
                      <a:pt x="38404"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7" name="Google Shape;137;p2"/>
              <p:cNvSpPr/>
              <p:nvPr/>
            </p:nvSpPr>
            <p:spPr>
              <a:xfrm>
                <a:off x="11192954" y="5496452"/>
                <a:ext cx="76771" cy="76809"/>
              </a:xfrm>
              <a:custGeom>
                <a:avLst/>
                <a:gdLst/>
                <a:ahLst/>
                <a:cxnLst/>
                <a:rect l="l" t="t" r="r" b="b"/>
                <a:pathLst>
                  <a:path w="76771" h="76809" extrusionOk="0">
                    <a:moveTo>
                      <a:pt x="0" y="38405"/>
                    </a:moveTo>
                    <a:cubicBezTo>
                      <a:pt x="0" y="17196"/>
                      <a:pt x="17145" y="0"/>
                      <a:pt x="38353" y="0"/>
                    </a:cubicBezTo>
                    <a:cubicBezTo>
                      <a:pt x="59627" y="0"/>
                      <a:pt x="76771" y="17196"/>
                      <a:pt x="76771" y="38405"/>
                    </a:cubicBezTo>
                    <a:cubicBezTo>
                      <a:pt x="76771" y="59614"/>
                      <a:pt x="59627"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8" name="Google Shape;138;p2"/>
              <p:cNvSpPr/>
              <p:nvPr/>
            </p:nvSpPr>
            <p:spPr>
              <a:xfrm>
                <a:off x="8094281"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9" name="Google Shape;139;p2"/>
              <p:cNvSpPr/>
              <p:nvPr/>
            </p:nvSpPr>
            <p:spPr>
              <a:xfrm>
                <a:off x="5017204"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0" name="Google Shape;140;p2"/>
              <p:cNvSpPr/>
              <p:nvPr/>
            </p:nvSpPr>
            <p:spPr>
              <a:xfrm>
                <a:off x="19257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1" name="Google Shape;141;p2"/>
              <p:cNvSpPr/>
              <p:nvPr/>
            </p:nvSpPr>
            <p:spPr>
              <a:xfrm>
                <a:off x="9651809" y="5496452"/>
                <a:ext cx="76772" cy="76809"/>
              </a:xfrm>
              <a:custGeom>
                <a:avLst/>
                <a:gdLst/>
                <a:ahLst/>
                <a:cxnLst/>
                <a:rect l="l" t="t" r="r" b="b"/>
                <a:pathLst>
                  <a:path w="76772" h="76809" extrusionOk="0">
                    <a:moveTo>
                      <a:pt x="0" y="38405"/>
                    </a:moveTo>
                    <a:cubicBezTo>
                      <a:pt x="0" y="17196"/>
                      <a:pt x="17145" y="0"/>
                      <a:pt x="38354" y="0"/>
                    </a:cubicBezTo>
                    <a:cubicBezTo>
                      <a:pt x="59563" y="0"/>
                      <a:pt x="76772" y="17196"/>
                      <a:pt x="76772" y="38405"/>
                    </a:cubicBezTo>
                    <a:cubicBezTo>
                      <a:pt x="76772" y="59614"/>
                      <a:pt x="59563"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2" name="Google Shape;142;p2"/>
              <p:cNvSpPr/>
              <p:nvPr/>
            </p:nvSpPr>
            <p:spPr>
              <a:xfrm>
                <a:off x="6553136"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3" name="Google Shape;143;p2"/>
              <p:cNvSpPr/>
              <p:nvPr/>
            </p:nvSpPr>
            <p:spPr>
              <a:xfrm>
                <a:off x="347604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4" name="Google Shape;144;p2"/>
              <p:cNvSpPr/>
              <p:nvPr/>
            </p:nvSpPr>
            <p:spPr>
              <a:xfrm>
                <a:off x="384595" y="5496452"/>
                <a:ext cx="76808" cy="76809"/>
              </a:xfrm>
              <a:custGeom>
                <a:avLst/>
                <a:gdLst/>
                <a:ahLst/>
                <a:cxnLst/>
                <a:rect l="l" t="t" r="r" b="b"/>
                <a:pathLst>
                  <a:path w="76808" h="76809" extrusionOk="0">
                    <a:moveTo>
                      <a:pt x="0" y="38405"/>
                    </a:moveTo>
                    <a:cubicBezTo>
                      <a:pt x="0" y="17196"/>
                      <a:pt x="17194" y="0"/>
                      <a:pt x="38404" y="0"/>
                    </a:cubicBezTo>
                    <a:cubicBezTo>
                      <a:pt x="59614" y="0"/>
                      <a:pt x="76809" y="17196"/>
                      <a:pt x="76809" y="38405"/>
                    </a:cubicBezTo>
                    <a:cubicBezTo>
                      <a:pt x="76809" y="59614"/>
                      <a:pt x="59614" y="76810"/>
                      <a:pt x="38404" y="76810"/>
                    </a:cubicBezTo>
                    <a:cubicBezTo>
                      <a:pt x="17194"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5" name="Google Shape;145;p2"/>
              <p:cNvSpPr/>
              <p:nvPr/>
            </p:nvSpPr>
            <p:spPr>
              <a:xfrm>
                <a:off x="10955273"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6" name="Google Shape;146;p2"/>
              <p:cNvSpPr/>
              <p:nvPr/>
            </p:nvSpPr>
            <p:spPr>
              <a:xfrm>
                <a:off x="7856664" y="5496452"/>
                <a:ext cx="76771" cy="76809"/>
              </a:xfrm>
              <a:custGeom>
                <a:avLst/>
                <a:gdLst/>
                <a:ahLst/>
                <a:cxnLst/>
                <a:rect l="l" t="t" r="r" b="b"/>
                <a:pathLst>
                  <a:path w="76771" h="76809" extrusionOk="0">
                    <a:moveTo>
                      <a:pt x="0" y="38405"/>
                    </a:moveTo>
                    <a:cubicBezTo>
                      <a:pt x="0" y="17196"/>
                      <a:pt x="17145" y="0"/>
                      <a:pt x="38417" y="0"/>
                    </a:cubicBezTo>
                    <a:cubicBezTo>
                      <a:pt x="59627" y="0"/>
                      <a:pt x="76771" y="17196"/>
                      <a:pt x="76771" y="38405"/>
                    </a:cubicBezTo>
                    <a:cubicBezTo>
                      <a:pt x="76771" y="59614"/>
                      <a:pt x="59627" y="76810"/>
                      <a:pt x="38417"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7" name="Google Shape;147;p2"/>
              <p:cNvSpPr/>
              <p:nvPr/>
            </p:nvSpPr>
            <p:spPr>
              <a:xfrm>
                <a:off x="477956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8" name="Google Shape;148;p2"/>
              <p:cNvSpPr/>
              <p:nvPr/>
            </p:nvSpPr>
            <p:spPr>
              <a:xfrm>
                <a:off x="1688115"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49" name="Google Shape;149;p2"/>
              <p:cNvSpPr/>
              <p:nvPr/>
            </p:nvSpPr>
            <p:spPr>
              <a:xfrm>
                <a:off x="941412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0" name="Google Shape;150;p2"/>
              <p:cNvSpPr/>
              <p:nvPr/>
            </p:nvSpPr>
            <p:spPr>
              <a:xfrm>
                <a:off x="6315493" y="5496452"/>
                <a:ext cx="76796" cy="76809"/>
              </a:xfrm>
              <a:custGeom>
                <a:avLst/>
                <a:gdLst/>
                <a:ahLst/>
                <a:cxnLst/>
                <a:rect l="l" t="t" r="r" b="b"/>
                <a:pathLst>
                  <a:path w="76796" h="76809" extrusionOk="0">
                    <a:moveTo>
                      <a:pt x="0" y="38405"/>
                    </a:moveTo>
                    <a:cubicBezTo>
                      <a:pt x="0" y="17196"/>
                      <a:pt x="17190" y="0"/>
                      <a:pt x="38379" y="0"/>
                    </a:cubicBezTo>
                    <a:cubicBezTo>
                      <a:pt x="59589" y="0"/>
                      <a:pt x="76797" y="17196"/>
                      <a:pt x="76797" y="38405"/>
                    </a:cubicBezTo>
                    <a:cubicBezTo>
                      <a:pt x="76797" y="59614"/>
                      <a:pt x="59589" y="76810"/>
                      <a:pt x="38379" y="76810"/>
                    </a:cubicBezTo>
                    <a:cubicBezTo>
                      <a:pt x="17190"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1" name="Google Shape;151;p2"/>
              <p:cNvSpPr/>
              <p:nvPr/>
            </p:nvSpPr>
            <p:spPr>
              <a:xfrm>
                <a:off x="3238417"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2" name="Google Shape;152;p2"/>
              <p:cNvSpPr/>
              <p:nvPr/>
            </p:nvSpPr>
            <p:spPr>
              <a:xfrm>
                <a:off x="146960" y="5496452"/>
                <a:ext cx="76809" cy="76809"/>
              </a:xfrm>
              <a:custGeom>
                <a:avLst/>
                <a:gdLst/>
                <a:ahLst/>
                <a:cxnLst/>
                <a:rect l="l" t="t" r="r" b="b"/>
                <a:pathLst>
                  <a:path w="76809" h="76809" extrusionOk="0">
                    <a:moveTo>
                      <a:pt x="0" y="38405"/>
                    </a:moveTo>
                    <a:cubicBezTo>
                      <a:pt x="0" y="17196"/>
                      <a:pt x="17195" y="0"/>
                      <a:pt x="38405" y="0"/>
                    </a:cubicBezTo>
                    <a:cubicBezTo>
                      <a:pt x="59615" y="0"/>
                      <a:pt x="76810" y="17196"/>
                      <a:pt x="76810" y="38405"/>
                    </a:cubicBezTo>
                    <a:cubicBezTo>
                      <a:pt x="76810" y="59614"/>
                      <a:pt x="59615"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3" name="Google Shape;153;p2"/>
              <p:cNvSpPr/>
              <p:nvPr/>
            </p:nvSpPr>
            <p:spPr>
              <a:xfrm>
                <a:off x="10722165"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4" name="Google Shape;154;p2"/>
              <p:cNvSpPr/>
              <p:nvPr/>
            </p:nvSpPr>
            <p:spPr>
              <a:xfrm>
                <a:off x="7623492"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5" name="Google Shape;155;p2"/>
              <p:cNvSpPr/>
              <p:nvPr/>
            </p:nvSpPr>
            <p:spPr>
              <a:xfrm>
                <a:off x="4546409"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6" name="Google Shape;156;p2"/>
              <p:cNvSpPr/>
              <p:nvPr/>
            </p:nvSpPr>
            <p:spPr>
              <a:xfrm>
                <a:off x="1454956"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7" name="Google Shape;157;p2"/>
              <p:cNvSpPr/>
              <p:nvPr/>
            </p:nvSpPr>
            <p:spPr>
              <a:xfrm>
                <a:off x="9180956"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8" name="Google Shape;158;p2"/>
              <p:cNvSpPr/>
              <p:nvPr/>
            </p:nvSpPr>
            <p:spPr>
              <a:xfrm>
                <a:off x="608232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59" name="Google Shape;159;p2"/>
              <p:cNvSpPr/>
              <p:nvPr/>
            </p:nvSpPr>
            <p:spPr>
              <a:xfrm>
                <a:off x="30052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160" name="Google Shape;160;p2"/>
            <p:cNvGrpSpPr/>
            <p:nvPr/>
          </p:nvGrpSpPr>
          <p:grpSpPr>
            <a:xfrm>
              <a:off x="146960" y="5666733"/>
              <a:ext cx="11913022" cy="76803"/>
              <a:chOff x="146960" y="5666733"/>
              <a:chExt cx="11913022" cy="76803"/>
            </a:xfrm>
          </p:grpSpPr>
          <p:sp>
            <p:nvSpPr>
              <p:cNvPr id="161" name="Google Shape;161;p2"/>
              <p:cNvSpPr/>
              <p:nvPr/>
            </p:nvSpPr>
            <p:spPr>
              <a:xfrm>
                <a:off x="11983211" y="5666733"/>
                <a:ext cx="76771" cy="76803"/>
              </a:xfrm>
              <a:custGeom>
                <a:avLst/>
                <a:gdLst/>
                <a:ahLst/>
                <a:cxnLst/>
                <a:rect l="l" t="t" r="r" b="b"/>
                <a:pathLst>
                  <a:path w="76771" h="76803" extrusionOk="0">
                    <a:moveTo>
                      <a:pt x="0" y="38398"/>
                    </a:moveTo>
                    <a:cubicBezTo>
                      <a:pt x="0" y="17190"/>
                      <a:pt x="17145" y="0"/>
                      <a:pt x="38354" y="0"/>
                    </a:cubicBezTo>
                    <a:cubicBezTo>
                      <a:pt x="59627" y="0"/>
                      <a:pt x="76771" y="17190"/>
                      <a:pt x="76771" y="38398"/>
                    </a:cubicBezTo>
                    <a:cubicBezTo>
                      <a:pt x="76771" y="59614"/>
                      <a:pt x="59627"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2" name="Google Shape;162;p2"/>
              <p:cNvSpPr/>
              <p:nvPr/>
            </p:nvSpPr>
            <p:spPr>
              <a:xfrm>
                <a:off x="888453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3" name="Google Shape;163;p2"/>
              <p:cNvSpPr/>
              <p:nvPr/>
            </p:nvSpPr>
            <p:spPr>
              <a:xfrm>
                <a:off x="5807462"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4" name="Google Shape;164;p2"/>
              <p:cNvSpPr/>
              <p:nvPr/>
            </p:nvSpPr>
            <p:spPr>
              <a:xfrm>
                <a:off x="2716009"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5" name="Google Shape;165;p2"/>
              <p:cNvSpPr/>
              <p:nvPr/>
            </p:nvSpPr>
            <p:spPr>
              <a:xfrm>
                <a:off x="10442067"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6" name="Google Shape;166;p2"/>
              <p:cNvSpPr/>
              <p:nvPr/>
            </p:nvSpPr>
            <p:spPr>
              <a:xfrm>
                <a:off x="7343393" y="5666733"/>
                <a:ext cx="76772" cy="76803"/>
              </a:xfrm>
              <a:custGeom>
                <a:avLst/>
                <a:gdLst/>
                <a:ahLst/>
                <a:cxnLst/>
                <a:rect l="l" t="t" r="r" b="b"/>
                <a:pathLst>
                  <a:path w="76772" h="76803" extrusionOk="0">
                    <a:moveTo>
                      <a:pt x="0" y="38398"/>
                    </a:moveTo>
                    <a:cubicBezTo>
                      <a:pt x="0" y="17190"/>
                      <a:pt x="17209" y="0"/>
                      <a:pt x="38418" y="0"/>
                    </a:cubicBezTo>
                    <a:cubicBezTo>
                      <a:pt x="59627" y="0"/>
                      <a:pt x="76772" y="17190"/>
                      <a:pt x="76772" y="38398"/>
                    </a:cubicBezTo>
                    <a:cubicBezTo>
                      <a:pt x="76772"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7" name="Google Shape;167;p2"/>
              <p:cNvSpPr/>
              <p:nvPr/>
            </p:nvSpPr>
            <p:spPr>
              <a:xfrm>
                <a:off x="426630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8" name="Google Shape;168;p2"/>
              <p:cNvSpPr/>
              <p:nvPr/>
            </p:nvSpPr>
            <p:spPr>
              <a:xfrm>
                <a:off x="11748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9" name="Google Shape;169;p2"/>
              <p:cNvSpPr/>
              <p:nvPr/>
            </p:nvSpPr>
            <p:spPr>
              <a:xfrm>
                <a:off x="11699938"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0" name="Google Shape;170;p2"/>
              <p:cNvSpPr/>
              <p:nvPr/>
            </p:nvSpPr>
            <p:spPr>
              <a:xfrm>
                <a:off x="8601265"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1" name="Google Shape;171;p2"/>
              <p:cNvSpPr/>
              <p:nvPr/>
            </p:nvSpPr>
            <p:spPr>
              <a:xfrm>
                <a:off x="5524195"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2" name="Google Shape;172;p2"/>
              <p:cNvSpPr/>
              <p:nvPr/>
            </p:nvSpPr>
            <p:spPr>
              <a:xfrm>
                <a:off x="2432742"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3" name="Google Shape;173;p2"/>
              <p:cNvSpPr/>
              <p:nvPr/>
            </p:nvSpPr>
            <p:spPr>
              <a:xfrm>
                <a:off x="10158793" y="5666733"/>
                <a:ext cx="76771" cy="76803"/>
              </a:xfrm>
              <a:custGeom>
                <a:avLst/>
                <a:gdLst/>
                <a:ahLst/>
                <a:cxnLst/>
                <a:rect l="l" t="t" r="r" b="b"/>
                <a:pathLst>
                  <a:path w="76771" h="76803" extrusionOk="0">
                    <a:moveTo>
                      <a:pt x="0" y="38398"/>
                    </a:moveTo>
                    <a:cubicBezTo>
                      <a:pt x="0" y="17190"/>
                      <a:pt x="17145" y="0"/>
                      <a:pt x="38353" y="0"/>
                    </a:cubicBezTo>
                    <a:cubicBezTo>
                      <a:pt x="59562" y="0"/>
                      <a:pt x="76771" y="17190"/>
                      <a:pt x="76771" y="38398"/>
                    </a:cubicBezTo>
                    <a:cubicBezTo>
                      <a:pt x="76771" y="59614"/>
                      <a:pt x="59562"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4" name="Google Shape;174;p2"/>
              <p:cNvSpPr/>
              <p:nvPr/>
            </p:nvSpPr>
            <p:spPr>
              <a:xfrm>
                <a:off x="7060120"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 name="Google Shape;175;p2"/>
              <p:cNvSpPr/>
              <p:nvPr/>
            </p:nvSpPr>
            <p:spPr>
              <a:xfrm>
                <a:off x="398303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6" name="Google Shape;176;p2"/>
              <p:cNvSpPr/>
              <p:nvPr/>
            </p:nvSpPr>
            <p:spPr>
              <a:xfrm>
                <a:off x="89158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 name="Google Shape;177;p2"/>
              <p:cNvSpPr/>
              <p:nvPr/>
            </p:nvSpPr>
            <p:spPr>
              <a:xfrm>
                <a:off x="11434762"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 name="Google Shape;178;p2"/>
              <p:cNvSpPr/>
              <p:nvPr/>
            </p:nvSpPr>
            <p:spPr>
              <a:xfrm>
                <a:off x="833608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 name="Google Shape;179;p2"/>
              <p:cNvSpPr/>
              <p:nvPr/>
            </p:nvSpPr>
            <p:spPr>
              <a:xfrm>
                <a:off x="525903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 name="Google Shape;180;p2"/>
              <p:cNvSpPr/>
              <p:nvPr/>
            </p:nvSpPr>
            <p:spPr>
              <a:xfrm>
                <a:off x="2167578"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1" name="Google Shape;181;p2"/>
              <p:cNvSpPr/>
              <p:nvPr/>
            </p:nvSpPr>
            <p:spPr>
              <a:xfrm>
                <a:off x="9893617"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 name="Google Shape;182;p2"/>
              <p:cNvSpPr/>
              <p:nvPr/>
            </p:nvSpPr>
            <p:spPr>
              <a:xfrm>
                <a:off x="6794944"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 name="Google Shape;183;p2"/>
              <p:cNvSpPr/>
              <p:nvPr/>
            </p:nvSpPr>
            <p:spPr>
              <a:xfrm>
                <a:off x="3717874"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 name="Google Shape;184;p2"/>
              <p:cNvSpPr/>
              <p:nvPr/>
            </p:nvSpPr>
            <p:spPr>
              <a:xfrm>
                <a:off x="626422" y="5666733"/>
                <a:ext cx="76808" cy="76803"/>
              </a:xfrm>
              <a:custGeom>
                <a:avLst/>
                <a:gdLst/>
                <a:ahLst/>
                <a:cxnLst/>
                <a:rect l="l" t="t" r="r" b="b"/>
                <a:pathLst>
                  <a:path w="76808" h="76803" extrusionOk="0">
                    <a:moveTo>
                      <a:pt x="0" y="38398"/>
                    </a:moveTo>
                    <a:cubicBezTo>
                      <a:pt x="0" y="17190"/>
                      <a:pt x="17195" y="0"/>
                      <a:pt x="38404" y="0"/>
                    </a:cubicBezTo>
                    <a:cubicBezTo>
                      <a:pt x="59613" y="0"/>
                      <a:pt x="76808" y="17190"/>
                      <a:pt x="76808" y="38398"/>
                    </a:cubicBezTo>
                    <a:cubicBezTo>
                      <a:pt x="76808" y="59614"/>
                      <a:pt x="59613" y="76803"/>
                      <a:pt x="38404"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 name="Google Shape;185;p2"/>
              <p:cNvSpPr/>
              <p:nvPr/>
            </p:nvSpPr>
            <p:spPr>
              <a:xfrm>
                <a:off x="11192954" y="5666733"/>
                <a:ext cx="76771" cy="76803"/>
              </a:xfrm>
              <a:custGeom>
                <a:avLst/>
                <a:gdLst/>
                <a:ahLst/>
                <a:cxnLst/>
                <a:rect l="l" t="t" r="r" b="b"/>
                <a:pathLst>
                  <a:path w="76771" h="76803" extrusionOk="0">
                    <a:moveTo>
                      <a:pt x="0" y="38398"/>
                    </a:moveTo>
                    <a:cubicBezTo>
                      <a:pt x="0" y="17190"/>
                      <a:pt x="17145" y="0"/>
                      <a:pt x="38353" y="0"/>
                    </a:cubicBezTo>
                    <a:cubicBezTo>
                      <a:pt x="59627" y="0"/>
                      <a:pt x="76771" y="17190"/>
                      <a:pt x="76771" y="38398"/>
                    </a:cubicBezTo>
                    <a:cubicBezTo>
                      <a:pt x="76771" y="59614"/>
                      <a:pt x="59627"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6" name="Google Shape;186;p2"/>
              <p:cNvSpPr/>
              <p:nvPr/>
            </p:nvSpPr>
            <p:spPr>
              <a:xfrm>
                <a:off x="8094281"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 name="Google Shape;187;p2"/>
              <p:cNvSpPr/>
              <p:nvPr/>
            </p:nvSpPr>
            <p:spPr>
              <a:xfrm>
                <a:off x="5017204"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 name="Google Shape;188;p2"/>
              <p:cNvSpPr/>
              <p:nvPr/>
            </p:nvSpPr>
            <p:spPr>
              <a:xfrm>
                <a:off x="19257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 name="Google Shape;189;p2"/>
              <p:cNvSpPr/>
              <p:nvPr/>
            </p:nvSpPr>
            <p:spPr>
              <a:xfrm>
                <a:off x="9651809" y="5666733"/>
                <a:ext cx="76772" cy="76803"/>
              </a:xfrm>
              <a:custGeom>
                <a:avLst/>
                <a:gdLst/>
                <a:ahLst/>
                <a:cxnLst/>
                <a:rect l="l" t="t" r="r" b="b"/>
                <a:pathLst>
                  <a:path w="76772" h="76803" extrusionOk="0">
                    <a:moveTo>
                      <a:pt x="0" y="38398"/>
                    </a:moveTo>
                    <a:cubicBezTo>
                      <a:pt x="0" y="17190"/>
                      <a:pt x="17145" y="0"/>
                      <a:pt x="38354" y="0"/>
                    </a:cubicBezTo>
                    <a:cubicBezTo>
                      <a:pt x="59563" y="0"/>
                      <a:pt x="76772" y="17190"/>
                      <a:pt x="76772" y="38398"/>
                    </a:cubicBezTo>
                    <a:cubicBezTo>
                      <a:pt x="76772" y="59614"/>
                      <a:pt x="59563"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 name="Google Shape;190;p2"/>
              <p:cNvSpPr/>
              <p:nvPr/>
            </p:nvSpPr>
            <p:spPr>
              <a:xfrm>
                <a:off x="6553136"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1" name="Google Shape;191;p2"/>
              <p:cNvSpPr/>
              <p:nvPr/>
            </p:nvSpPr>
            <p:spPr>
              <a:xfrm>
                <a:off x="347604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2" name="Google Shape;192;p2"/>
              <p:cNvSpPr/>
              <p:nvPr/>
            </p:nvSpPr>
            <p:spPr>
              <a:xfrm>
                <a:off x="384595" y="5666733"/>
                <a:ext cx="76808" cy="76803"/>
              </a:xfrm>
              <a:custGeom>
                <a:avLst/>
                <a:gdLst/>
                <a:ahLst/>
                <a:cxnLst/>
                <a:rect l="l" t="t" r="r" b="b"/>
                <a:pathLst>
                  <a:path w="76808" h="76803" extrusionOk="0">
                    <a:moveTo>
                      <a:pt x="0" y="38398"/>
                    </a:moveTo>
                    <a:cubicBezTo>
                      <a:pt x="0" y="17190"/>
                      <a:pt x="17194" y="0"/>
                      <a:pt x="38404" y="0"/>
                    </a:cubicBezTo>
                    <a:cubicBezTo>
                      <a:pt x="59614" y="0"/>
                      <a:pt x="76809" y="17190"/>
                      <a:pt x="76809" y="38398"/>
                    </a:cubicBezTo>
                    <a:cubicBezTo>
                      <a:pt x="76809" y="59614"/>
                      <a:pt x="59614" y="76803"/>
                      <a:pt x="38404" y="76803"/>
                    </a:cubicBezTo>
                    <a:cubicBezTo>
                      <a:pt x="17194"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3" name="Google Shape;193;p2"/>
              <p:cNvSpPr/>
              <p:nvPr/>
            </p:nvSpPr>
            <p:spPr>
              <a:xfrm>
                <a:off x="10955273"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4" name="Google Shape;194;p2"/>
              <p:cNvSpPr/>
              <p:nvPr/>
            </p:nvSpPr>
            <p:spPr>
              <a:xfrm>
                <a:off x="7856664" y="5666733"/>
                <a:ext cx="76771" cy="76803"/>
              </a:xfrm>
              <a:custGeom>
                <a:avLst/>
                <a:gdLst/>
                <a:ahLst/>
                <a:cxnLst/>
                <a:rect l="l" t="t" r="r" b="b"/>
                <a:pathLst>
                  <a:path w="76771" h="76803" extrusionOk="0">
                    <a:moveTo>
                      <a:pt x="0" y="38398"/>
                    </a:moveTo>
                    <a:cubicBezTo>
                      <a:pt x="0" y="17190"/>
                      <a:pt x="17145" y="0"/>
                      <a:pt x="38417" y="0"/>
                    </a:cubicBezTo>
                    <a:cubicBezTo>
                      <a:pt x="59627" y="0"/>
                      <a:pt x="76771" y="17190"/>
                      <a:pt x="76771" y="38398"/>
                    </a:cubicBezTo>
                    <a:cubicBezTo>
                      <a:pt x="76771" y="59614"/>
                      <a:pt x="59627" y="76803"/>
                      <a:pt x="38417"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5" name="Google Shape;195;p2"/>
              <p:cNvSpPr/>
              <p:nvPr/>
            </p:nvSpPr>
            <p:spPr>
              <a:xfrm>
                <a:off x="477956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6" name="Google Shape;196;p2"/>
              <p:cNvSpPr/>
              <p:nvPr/>
            </p:nvSpPr>
            <p:spPr>
              <a:xfrm>
                <a:off x="1688115"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7" name="Google Shape;197;p2"/>
              <p:cNvSpPr/>
              <p:nvPr/>
            </p:nvSpPr>
            <p:spPr>
              <a:xfrm>
                <a:off x="941412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8" name="Google Shape;198;p2"/>
              <p:cNvSpPr/>
              <p:nvPr/>
            </p:nvSpPr>
            <p:spPr>
              <a:xfrm>
                <a:off x="6315493" y="5666733"/>
                <a:ext cx="76796" cy="76803"/>
              </a:xfrm>
              <a:custGeom>
                <a:avLst/>
                <a:gdLst/>
                <a:ahLst/>
                <a:cxnLst/>
                <a:rect l="l" t="t" r="r" b="b"/>
                <a:pathLst>
                  <a:path w="76796" h="76803" extrusionOk="0">
                    <a:moveTo>
                      <a:pt x="0" y="38398"/>
                    </a:moveTo>
                    <a:cubicBezTo>
                      <a:pt x="0" y="17190"/>
                      <a:pt x="17190" y="0"/>
                      <a:pt x="38379" y="0"/>
                    </a:cubicBezTo>
                    <a:cubicBezTo>
                      <a:pt x="59589" y="0"/>
                      <a:pt x="76797" y="17190"/>
                      <a:pt x="76797" y="38398"/>
                    </a:cubicBezTo>
                    <a:cubicBezTo>
                      <a:pt x="76797" y="59614"/>
                      <a:pt x="59589" y="76803"/>
                      <a:pt x="38379" y="76803"/>
                    </a:cubicBezTo>
                    <a:cubicBezTo>
                      <a:pt x="17190"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9" name="Google Shape;199;p2"/>
              <p:cNvSpPr/>
              <p:nvPr/>
            </p:nvSpPr>
            <p:spPr>
              <a:xfrm>
                <a:off x="3238417"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00" name="Google Shape;200;p2"/>
              <p:cNvSpPr/>
              <p:nvPr/>
            </p:nvSpPr>
            <p:spPr>
              <a:xfrm>
                <a:off x="146960" y="5666733"/>
                <a:ext cx="76809" cy="76803"/>
              </a:xfrm>
              <a:custGeom>
                <a:avLst/>
                <a:gdLst/>
                <a:ahLst/>
                <a:cxnLst/>
                <a:rect l="l" t="t" r="r" b="b"/>
                <a:pathLst>
                  <a:path w="76809" h="76803" extrusionOk="0">
                    <a:moveTo>
                      <a:pt x="0" y="38398"/>
                    </a:moveTo>
                    <a:cubicBezTo>
                      <a:pt x="0" y="17190"/>
                      <a:pt x="17195" y="0"/>
                      <a:pt x="38405" y="0"/>
                    </a:cubicBezTo>
                    <a:cubicBezTo>
                      <a:pt x="59615" y="0"/>
                      <a:pt x="76810" y="17190"/>
                      <a:pt x="76810" y="38398"/>
                    </a:cubicBezTo>
                    <a:cubicBezTo>
                      <a:pt x="76810" y="59614"/>
                      <a:pt x="59615"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01" name="Google Shape;201;p2"/>
              <p:cNvSpPr/>
              <p:nvPr/>
            </p:nvSpPr>
            <p:spPr>
              <a:xfrm>
                <a:off x="10722165"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02" name="Google Shape;202;p2"/>
              <p:cNvSpPr/>
              <p:nvPr/>
            </p:nvSpPr>
            <p:spPr>
              <a:xfrm>
                <a:off x="7623492"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03" name="Google Shape;203;p2"/>
              <p:cNvSpPr/>
              <p:nvPr/>
            </p:nvSpPr>
            <p:spPr>
              <a:xfrm>
                <a:off x="4546409"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04" name="Google Shape;204;p2"/>
              <p:cNvSpPr/>
              <p:nvPr/>
            </p:nvSpPr>
            <p:spPr>
              <a:xfrm>
                <a:off x="1454956"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05" name="Google Shape;205;p2"/>
              <p:cNvSpPr/>
              <p:nvPr/>
            </p:nvSpPr>
            <p:spPr>
              <a:xfrm>
                <a:off x="9180956"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06" name="Google Shape;206;p2"/>
              <p:cNvSpPr/>
              <p:nvPr/>
            </p:nvSpPr>
            <p:spPr>
              <a:xfrm>
                <a:off x="608232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07" name="Google Shape;207;p2"/>
              <p:cNvSpPr/>
              <p:nvPr/>
            </p:nvSpPr>
            <p:spPr>
              <a:xfrm>
                <a:off x="30052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sp>
        <p:nvSpPr>
          <p:cNvPr id="208" name="Google Shape;208;p2"/>
          <p:cNvSpPr/>
          <p:nvPr/>
        </p:nvSpPr>
        <p:spPr>
          <a:xfrm>
            <a:off x="1847726" y="1978421"/>
            <a:ext cx="593071" cy="571500"/>
          </a:xfrm>
          <a:custGeom>
            <a:avLst/>
            <a:gdLst/>
            <a:ahLst/>
            <a:cxnLst/>
            <a:rect l="l" t="t" r="r" b="b"/>
            <a:pathLst>
              <a:path w="593071" h="571500" extrusionOk="0">
                <a:moveTo>
                  <a:pt x="419249" y="31113"/>
                </a:moveTo>
                <a:cubicBezTo>
                  <a:pt x="505037" y="73664"/>
                  <a:pt x="624354" y="153325"/>
                  <a:pt x="585517" y="351159"/>
                </a:cubicBezTo>
                <a:cubicBezTo>
                  <a:pt x="567718" y="441837"/>
                  <a:pt x="447417" y="594688"/>
                  <a:pt x="251641" y="568532"/>
                </a:cubicBezTo>
                <a:cubicBezTo>
                  <a:pt x="116278" y="550447"/>
                  <a:pt x="-74832" y="384096"/>
                  <a:pt x="30394" y="175340"/>
                </a:cubicBezTo>
                <a:cubicBezTo>
                  <a:pt x="149031" y="-60023"/>
                  <a:pt x="353628" y="-1438"/>
                  <a:pt x="419249" y="31113"/>
                </a:cubicBezTo>
                <a:close/>
              </a:path>
            </a:pathLst>
          </a:custGeom>
          <a:solidFill>
            <a:srgbClr val="000000">
              <a:alpha val="3159"/>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209" name="Google Shape;209;p2"/>
          <p:cNvGrpSpPr/>
          <p:nvPr/>
        </p:nvGrpSpPr>
        <p:grpSpPr>
          <a:xfrm>
            <a:off x="3767940" y="3070465"/>
            <a:ext cx="1552172" cy="2609290"/>
            <a:chOff x="3767940" y="3070465"/>
            <a:chExt cx="1552172" cy="2609290"/>
          </a:xfrm>
        </p:grpSpPr>
        <p:sp>
          <p:nvSpPr>
            <p:cNvPr id="210" name="Google Shape;210;p2"/>
            <p:cNvSpPr/>
            <p:nvPr/>
          </p:nvSpPr>
          <p:spPr>
            <a:xfrm>
              <a:off x="3875231" y="3070465"/>
              <a:ext cx="1444881" cy="2609290"/>
            </a:xfrm>
            <a:custGeom>
              <a:avLst/>
              <a:gdLst/>
              <a:ahLst/>
              <a:cxnLst/>
              <a:rect l="l" t="t" r="r" b="b"/>
              <a:pathLst>
                <a:path w="1444881" h="2609290" extrusionOk="0">
                  <a:moveTo>
                    <a:pt x="795179" y="2"/>
                  </a:moveTo>
                  <a:cubicBezTo>
                    <a:pt x="684969" y="-221"/>
                    <a:pt x="581426" y="23966"/>
                    <a:pt x="495675" y="49182"/>
                  </a:cubicBezTo>
                  <a:cubicBezTo>
                    <a:pt x="320758" y="100624"/>
                    <a:pt x="-149790" y="331999"/>
                    <a:pt x="47422" y="911995"/>
                  </a:cubicBezTo>
                  <a:cubicBezTo>
                    <a:pt x="165837" y="1260204"/>
                    <a:pt x="494621" y="1357860"/>
                    <a:pt x="780155" y="1326834"/>
                  </a:cubicBezTo>
                  <a:cubicBezTo>
                    <a:pt x="780276" y="1335292"/>
                    <a:pt x="780638" y="1343700"/>
                    <a:pt x="780155" y="1352317"/>
                  </a:cubicBezTo>
                  <a:cubicBezTo>
                    <a:pt x="777304" y="1403516"/>
                    <a:pt x="763569" y="1451002"/>
                    <a:pt x="742843" y="1488391"/>
                  </a:cubicBezTo>
                  <a:cubicBezTo>
                    <a:pt x="734315" y="1483793"/>
                    <a:pt x="725463" y="1479552"/>
                    <a:pt x="715544" y="1476669"/>
                  </a:cubicBezTo>
                  <a:cubicBezTo>
                    <a:pt x="631292" y="1452164"/>
                    <a:pt x="566992" y="1479310"/>
                    <a:pt x="557785" y="1531711"/>
                  </a:cubicBezTo>
                  <a:cubicBezTo>
                    <a:pt x="548279" y="1585768"/>
                    <a:pt x="603631" y="1616324"/>
                    <a:pt x="677482" y="1588276"/>
                  </a:cubicBezTo>
                  <a:cubicBezTo>
                    <a:pt x="705378" y="1577685"/>
                    <a:pt x="730270" y="1557123"/>
                    <a:pt x="750602" y="1529412"/>
                  </a:cubicBezTo>
                  <a:cubicBezTo>
                    <a:pt x="794938" y="1571633"/>
                    <a:pt x="809397" y="1656526"/>
                    <a:pt x="797681" y="1775824"/>
                  </a:cubicBezTo>
                  <a:cubicBezTo>
                    <a:pt x="792678" y="1826858"/>
                    <a:pt x="783292" y="1881259"/>
                    <a:pt x="770389" y="1938650"/>
                  </a:cubicBezTo>
                  <a:cubicBezTo>
                    <a:pt x="762750" y="1972623"/>
                    <a:pt x="757067" y="1994124"/>
                    <a:pt x="745097" y="2039304"/>
                  </a:cubicBezTo>
                  <a:cubicBezTo>
                    <a:pt x="737731" y="2067054"/>
                    <a:pt x="733515" y="2077601"/>
                    <a:pt x="728320" y="2091285"/>
                  </a:cubicBezTo>
                  <a:cubicBezTo>
                    <a:pt x="684340" y="2085405"/>
                    <a:pt x="637941" y="2097845"/>
                    <a:pt x="599600" y="2124667"/>
                  </a:cubicBezTo>
                  <a:cubicBezTo>
                    <a:pt x="573768" y="2142739"/>
                    <a:pt x="556730" y="2164621"/>
                    <a:pt x="555531" y="2184548"/>
                  </a:cubicBezTo>
                  <a:cubicBezTo>
                    <a:pt x="553936" y="2210799"/>
                    <a:pt x="576523" y="2224895"/>
                    <a:pt x="613874" y="2224813"/>
                  </a:cubicBezTo>
                  <a:cubicBezTo>
                    <a:pt x="676187" y="2224673"/>
                    <a:pt x="718865" y="2187164"/>
                    <a:pt x="746849" y="2124667"/>
                  </a:cubicBezTo>
                  <a:cubicBezTo>
                    <a:pt x="758927" y="2128630"/>
                    <a:pt x="770789" y="2134262"/>
                    <a:pt x="781406" y="2142251"/>
                  </a:cubicBezTo>
                  <a:cubicBezTo>
                    <a:pt x="827095" y="2176610"/>
                    <a:pt x="840442" y="2248581"/>
                    <a:pt x="826733" y="2347635"/>
                  </a:cubicBezTo>
                  <a:cubicBezTo>
                    <a:pt x="820675" y="2391361"/>
                    <a:pt x="809556" y="2438160"/>
                    <a:pt x="794932" y="2485995"/>
                  </a:cubicBezTo>
                  <a:cubicBezTo>
                    <a:pt x="786829" y="2512487"/>
                    <a:pt x="778060" y="2537462"/>
                    <a:pt x="769386" y="2560404"/>
                  </a:cubicBezTo>
                  <a:cubicBezTo>
                    <a:pt x="766357" y="2568418"/>
                    <a:pt x="763626" y="2575600"/>
                    <a:pt x="761124" y="2581810"/>
                  </a:cubicBezTo>
                  <a:cubicBezTo>
                    <a:pt x="759626" y="2585506"/>
                    <a:pt x="758413" y="2588179"/>
                    <a:pt x="757867" y="2589455"/>
                  </a:cubicBezTo>
                  <a:cubicBezTo>
                    <a:pt x="754768" y="2596676"/>
                    <a:pt x="758038" y="2604899"/>
                    <a:pt x="765131" y="2608055"/>
                  </a:cubicBezTo>
                  <a:cubicBezTo>
                    <a:pt x="772230" y="2611211"/>
                    <a:pt x="780568" y="2608143"/>
                    <a:pt x="783660" y="2600917"/>
                  </a:cubicBezTo>
                  <a:cubicBezTo>
                    <a:pt x="783825" y="2600536"/>
                    <a:pt x="786010" y="2595018"/>
                    <a:pt x="786918" y="2592764"/>
                  </a:cubicBezTo>
                  <a:cubicBezTo>
                    <a:pt x="789522" y="2586350"/>
                    <a:pt x="792557" y="2579086"/>
                    <a:pt x="795681" y="2570850"/>
                  </a:cubicBezTo>
                  <a:cubicBezTo>
                    <a:pt x="804565" y="2547355"/>
                    <a:pt x="813442" y="2521529"/>
                    <a:pt x="821722" y="2494408"/>
                  </a:cubicBezTo>
                  <a:cubicBezTo>
                    <a:pt x="836766" y="2445209"/>
                    <a:pt x="847993" y="2396866"/>
                    <a:pt x="854279" y="2351451"/>
                  </a:cubicBezTo>
                  <a:cubicBezTo>
                    <a:pt x="869297" y="2243057"/>
                    <a:pt x="854247" y="2161656"/>
                    <a:pt x="797935" y="2119314"/>
                  </a:cubicBezTo>
                  <a:cubicBezTo>
                    <a:pt x="785013" y="2109599"/>
                    <a:pt x="771094" y="2102798"/>
                    <a:pt x="756616" y="2097908"/>
                  </a:cubicBezTo>
                  <a:cubicBezTo>
                    <a:pt x="758641" y="2092142"/>
                    <a:pt x="761016" y="2086961"/>
                    <a:pt x="762877" y="2080839"/>
                  </a:cubicBezTo>
                  <a:cubicBezTo>
                    <a:pt x="764712" y="2074807"/>
                    <a:pt x="766325" y="2068679"/>
                    <a:pt x="768135" y="2061980"/>
                  </a:cubicBezTo>
                  <a:cubicBezTo>
                    <a:pt x="769176" y="2058119"/>
                    <a:pt x="772268" y="2046473"/>
                    <a:pt x="772142" y="2046949"/>
                  </a:cubicBezTo>
                  <a:cubicBezTo>
                    <a:pt x="784219" y="2001427"/>
                    <a:pt x="789953" y="1979462"/>
                    <a:pt x="797681" y="1945019"/>
                  </a:cubicBezTo>
                  <a:cubicBezTo>
                    <a:pt x="810826" y="1886555"/>
                    <a:pt x="820338" y="1830986"/>
                    <a:pt x="825481" y="1778624"/>
                  </a:cubicBezTo>
                  <a:cubicBezTo>
                    <a:pt x="838277" y="1648195"/>
                    <a:pt x="821424" y="1553002"/>
                    <a:pt x="766128" y="1504952"/>
                  </a:cubicBezTo>
                  <a:cubicBezTo>
                    <a:pt x="789909" y="1463086"/>
                    <a:pt x="805079" y="1410438"/>
                    <a:pt x="808203" y="1354101"/>
                  </a:cubicBezTo>
                  <a:cubicBezTo>
                    <a:pt x="808775" y="1343795"/>
                    <a:pt x="808426" y="1333648"/>
                    <a:pt x="808203" y="1323519"/>
                  </a:cubicBezTo>
                  <a:cubicBezTo>
                    <a:pt x="933679" y="1306006"/>
                    <a:pt x="1049205" y="1264172"/>
                    <a:pt x="1131996" y="1207835"/>
                  </a:cubicBezTo>
                  <a:cubicBezTo>
                    <a:pt x="1530033" y="936906"/>
                    <a:pt x="1479837" y="490825"/>
                    <a:pt x="1353617" y="312155"/>
                  </a:cubicBezTo>
                  <a:cubicBezTo>
                    <a:pt x="1181513" y="68531"/>
                    <a:pt x="978859" y="370"/>
                    <a:pt x="795179" y="2"/>
                  </a:cubicBezTo>
                  <a:close/>
                  <a:moveTo>
                    <a:pt x="659956" y="1495776"/>
                  </a:moveTo>
                  <a:cubicBezTo>
                    <a:pt x="674269" y="1496259"/>
                    <a:pt x="690290" y="1498849"/>
                    <a:pt x="707784" y="1503936"/>
                  </a:cubicBezTo>
                  <a:cubicBezTo>
                    <a:pt x="714915" y="1506006"/>
                    <a:pt x="721291" y="1509295"/>
                    <a:pt x="727565" y="1512597"/>
                  </a:cubicBezTo>
                  <a:cubicBezTo>
                    <a:pt x="710420" y="1535819"/>
                    <a:pt x="690119" y="1553269"/>
                    <a:pt x="667716" y="1561778"/>
                  </a:cubicBezTo>
                  <a:cubicBezTo>
                    <a:pt x="611791" y="1583012"/>
                    <a:pt x="580282" y="1565518"/>
                    <a:pt x="585331" y="1536803"/>
                  </a:cubicBezTo>
                  <a:cubicBezTo>
                    <a:pt x="589719" y="1511835"/>
                    <a:pt x="617011" y="1494334"/>
                    <a:pt x="659956" y="1495776"/>
                  </a:cubicBezTo>
                  <a:close/>
                  <a:moveTo>
                    <a:pt x="699269" y="2118298"/>
                  </a:moveTo>
                  <a:cubicBezTo>
                    <a:pt x="705308" y="2117968"/>
                    <a:pt x="711080" y="2119619"/>
                    <a:pt x="717049" y="2120083"/>
                  </a:cubicBezTo>
                  <a:cubicBezTo>
                    <a:pt x="693370" y="2168469"/>
                    <a:pt x="660813" y="2196168"/>
                    <a:pt x="613874" y="2196270"/>
                  </a:cubicBezTo>
                  <a:cubicBezTo>
                    <a:pt x="590512" y="2196320"/>
                    <a:pt x="583248" y="2191856"/>
                    <a:pt x="583572" y="2186332"/>
                  </a:cubicBezTo>
                  <a:cubicBezTo>
                    <a:pt x="584124" y="2177214"/>
                    <a:pt x="595942" y="2161961"/>
                    <a:pt x="615379" y="2148365"/>
                  </a:cubicBezTo>
                  <a:cubicBezTo>
                    <a:pt x="640779" y="2130592"/>
                    <a:pt x="670173" y="2119879"/>
                    <a:pt x="699269" y="2118298"/>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11" name="Google Shape;211;p2"/>
            <p:cNvSpPr/>
            <p:nvPr/>
          </p:nvSpPr>
          <p:spPr>
            <a:xfrm>
              <a:off x="4114896" y="3478054"/>
              <a:ext cx="512632" cy="2188762"/>
            </a:xfrm>
            <a:custGeom>
              <a:avLst/>
              <a:gdLst/>
              <a:ahLst/>
              <a:cxnLst/>
              <a:rect l="l" t="t" r="r" b="b"/>
              <a:pathLst>
                <a:path w="512632" h="2188762" extrusionOk="0">
                  <a:moveTo>
                    <a:pt x="279042" y="629"/>
                  </a:moveTo>
                  <a:cubicBezTo>
                    <a:pt x="275612" y="-445"/>
                    <a:pt x="271701" y="-165"/>
                    <a:pt x="268272" y="1632"/>
                  </a:cubicBezTo>
                  <a:cubicBezTo>
                    <a:pt x="261408" y="5220"/>
                    <a:pt x="258671" y="13799"/>
                    <a:pt x="262259" y="20663"/>
                  </a:cubicBezTo>
                  <a:cubicBezTo>
                    <a:pt x="262830" y="21755"/>
                    <a:pt x="264170" y="23876"/>
                    <a:pt x="265764" y="27172"/>
                  </a:cubicBezTo>
                  <a:cubicBezTo>
                    <a:pt x="268469" y="32734"/>
                    <a:pt x="271276" y="39110"/>
                    <a:pt x="274533" y="46457"/>
                  </a:cubicBezTo>
                  <a:cubicBezTo>
                    <a:pt x="283861" y="67507"/>
                    <a:pt x="293354" y="91167"/>
                    <a:pt x="302079" y="116827"/>
                  </a:cubicBezTo>
                  <a:cubicBezTo>
                    <a:pt x="331982" y="204800"/>
                    <a:pt x="347253" y="293637"/>
                    <a:pt x="340141" y="376009"/>
                  </a:cubicBezTo>
                  <a:cubicBezTo>
                    <a:pt x="339360" y="385083"/>
                    <a:pt x="338224" y="394240"/>
                    <a:pt x="336884" y="403054"/>
                  </a:cubicBezTo>
                  <a:cubicBezTo>
                    <a:pt x="329334" y="452838"/>
                    <a:pt x="287163" y="548843"/>
                    <a:pt x="237970" y="620922"/>
                  </a:cubicBezTo>
                  <a:cubicBezTo>
                    <a:pt x="231861" y="629869"/>
                    <a:pt x="225581" y="636181"/>
                    <a:pt x="219441" y="644208"/>
                  </a:cubicBezTo>
                  <a:cubicBezTo>
                    <a:pt x="170984" y="638880"/>
                    <a:pt x="119866" y="642614"/>
                    <a:pt x="74946" y="656228"/>
                  </a:cubicBezTo>
                  <a:cubicBezTo>
                    <a:pt x="37742" y="667506"/>
                    <a:pt x="11408" y="683578"/>
                    <a:pt x="3077" y="702806"/>
                  </a:cubicBezTo>
                  <a:cubicBezTo>
                    <a:pt x="-8118" y="728637"/>
                    <a:pt x="11796" y="749941"/>
                    <a:pt x="53661" y="763410"/>
                  </a:cubicBezTo>
                  <a:cubicBezTo>
                    <a:pt x="112138" y="782219"/>
                    <a:pt x="173085" y="745662"/>
                    <a:pt x="231207" y="674510"/>
                  </a:cubicBezTo>
                  <a:cubicBezTo>
                    <a:pt x="260595" y="679196"/>
                    <a:pt x="288732" y="686759"/>
                    <a:pt x="311344" y="700050"/>
                  </a:cubicBezTo>
                  <a:cubicBezTo>
                    <a:pt x="397025" y="750431"/>
                    <a:pt x="439113" y="846462"/>
                    <a:pt x="433048" y="953478"/>
                  </a:cubicBezTo>
                  <a:cubicBezTo>
                    <a:pt x="430197" y="1003789"/>
                    <a:pt x="416456" y="1050455"/>
                    <a:pt x="395736" y="1087203"/>
                  </a:cubicBezTo>
                  <a:cubicBezTo>
                    <a:pt x="387208" y="1082688"/>
                    <a:pt x="378349" y="1078516"/>
                    <a:pt x="368437" y="1075684"/>
                  </a:cubicBezTo>
                  <a:cubicBezTo>
                    <a:pt x="284185" y="1051604"/>
                    <a:pt x="219885" y="1078281"/>
                    <a:pt x="210671" y="1129773"/>
                  </a:cubicBezTo>
                  <a:cubicBezTo>
                    <a:pt x="201172" y="1182903"/>
                    <a:pt x="256518" y="1212933"/>
                    <a:pt x="330375" y="1185367"/>
                  </a:cubicBezTo>
                  <a:cubicBezTo>
                    <a:pt x="358271" y="1174960"/>
                    <a:pt x="383156" y="1154748"/>
                    <a:pt x="403495" y="1127519"/>
                  </a:cubicBezTo>
                  <a:cubicBezTo>
                    <a:pt x="447831" y="1169010"/>
                    <a:pt x="462284" y="1252436"/>
                    <a:pt x="450574" y="1369676"/>
                  </a:cubicBezTo>
                  <a:cubicBezTo>
                    <a:pt x="445570" y="1419829"/>
                    <a:pt x="436179" y="1473295"/>
                    <a:pt x="423282" y="1529696"/>
                  </a:cubicBezTo>
                  <a:cubicBezTo>
                    <a:pt x="415643" y="1563085"/>
                    <a:pt x="409979" y="1584211"/>
                    <a:pt x="397990" y="1628610"/>
                  </a:cubicBezTo>
                  <a:cubicBezTo>
                    <a:pt x="390624" y="1655884"/>
                    <a:pt x="386388" y="1666246"/>
                    <a:pt x="381213" y="1679696"/>
                  </a:cubicBezTo>
                  <a:cubicBezTo>
                    <a:pt x="337233" y="1673917"/>
                    <a:pt x="290834" y="1686141"/>
                    <a:pt x="252492" y="1712500"/>
                  </a:cubicBezTo>
                  <a:cubicBezTo>
                    <a:pt x="226660" y="1730261"/>
                    <a:pt x="209630" y="1751762"/>
                    <a:pt x="208423" y="1771352"/>
                  </a:cubicBezTo>
                  <a:cubicBezTo>
                    <a:pt x="206829" y="1797145"/>
                    <a:pt x="229404" y="1810995"/>
                    <a:pt x="266767" y="1810919"/>
                  </a:cubicBezTo>
                  <a:cubicBezTo>
                    <a:pt x="329080" y="1810785"/>
                    <a:pt x="371745" y="1773924"/>
                    <a:pt x="399742" y="1712500"/>
                  </a:cubicBezTo>
                  <a:cubicBezTo>
                    <a:pt x="411820" y="1716399"/>
                    <a:pt x="423676" y="1721930"/>
                    <a:pt x="434299" y="1729778"/>
                  </a:cubicBezTo>
                  <a:cubicBezTo>
                    <a:pt x="479988" y="1763547"/>
                    <a:pt x="493348" y="1834274"/>
                    <a:pt x="479626" y="1931619"/>
                  </a:cubicBezTo>
                  <a:cubicBezTo>
                    <a:pt x="473567" y="1974590"/>
                    <a:pt x="462443" y="2020583"/>
                    <a:pt x="447825" y="2067598"/>
                  </a:cubicBezTo>
                  <a:cubicBezTo>
                    <a:pt x="439722" y="2093633"/>
                    <a:pt x="430953" y="2118176"/>
                    <a:pt x="422279" y="2140719"/>
                  </a:cubicBezTo>
                  <a:cubicBezTo>
                    <a:pt x="419250" y="2148599"/>
                    <a:pt x="416532" y="2155654"/>
                    <a:pt x="414017" y="2161756"/>
                  </a:cubicBezTo>
                  <a:cubicBezTo>
                    <a:pt x="412519" y="2165389"/>
                    <a:pt x="411312" y="2168011"/>
                    <a:pt x="410760" y="2169268"/>
                  </a:cubicBezTo>
                  <a:cubicBezTo>
                    <a:pt x="407661" y="2176368"/>
                    <a:pt x="410925" y="2184451"/>
                    <a:pt x="418024" y="2187550"/>
                  </a:cubicBezTo>
                  <a:cubicBezTo>
                    <a:pt x="425117" y="2190649"/>
                    <a:pt x="433455" y="2187633"/>
                    <a:pt x="436553" y="2180540"/>
                  </a:cubicBezTo>
                  <a:cubicBezTo>
                    <a:pt x="436719" y="2180159"/>
                    <a:pt x="438897" y="2174742"/>
                    <a:pt x="439811" y="2172526"/>
                  </a:cubicBezTo>
                  <a:cubicBezTo>
                    <a:pt x="442414" y="2166220"/>
                    <a:pt x="445456" y="2159083"/>
                    <a:pt x="448574" y="2150987"/>
                  </a:cubicBezTo>
                  <a:cubicBezTo>
                    <a:pt x="457458" y="2127898"/>
                    <a:pt x="466329" y="2102517"/>
                    <a:pt x="474615" y="2075860"/>
                  </a:cubicBezTo>
                  <a:cubicBezTo>
                    <a:pt x="489658" y="2027511"/>
                    <a:pt x="500879" y="1980006"/>
                    <a:pt x="507172" y="1935372"/>
                  </a:cubicBezTo>
                  <a:cubicBezTo>
                    <a:pt x="522190" y="1828845"/>
                    <a:pt x="507127" y="1748847"/>
                    <a:pt x="450828" y="1707242"/>
                  </a:cubicBezTo>
                  <a:cubicBezTo>
                    <a:pt x="437906" y="1697692"/>
                    <a:pt x="423993" y="1691012"/>
                    <a:pt x="409509" y="1686205"/>
                  </a:cubicBezTo>
                  <a:cubicBezTo>
                    <a:pt x="411534" y="1680541"/>
                    <a:pt x="413909" y="1675441"/>
                    <a:pt x="415770" y="1669428"/>
                  </a:cubicBezTo>
                  <a:cubicBezTo>
                    <a:pt x="417599" y="1663503"/>
                    <a:pt x="419218" y="1657477"/>
                    <a:pt x="421028" y="1650899"/>
                  </a:cubicBezTo>
                  <a:cubicBezTo>
                    <a:pt x="422069" y="1647101"/>
                    <a:pt x="425161" y="1635652"/>
                    <a:pt x="425034" y="1636122"/>
                  </a:cubicBezTo>
                  <a:cubicBezTo>
                    <a:pt x="437112" y="1591386"/>
                    <a:pt x="442834" y="1569803"/>
                    <a:pt x="450574" y="1535957"/>
                  </a:cubicBezTo>
                  <a:cubicBezTo>
                    <a:pt x="463719" y="1478502"/>
                    <a:pt x="473237" y="1423886"/>
                    <a:pt x="478375" y="1372432"/>
                  </a:cubicBezTo>
                  <a:cubicBezTo>
                    <a:pt x="491170" y="1244251"/>
                    <a:pt x="474310" y="1150703"/>
                    <a:pt x="419021" y="1103478"/>
                  </a:cubicBezTo>
                  <a:cubicBezTo>
                    <a:pt x="442802" y="1062330"/>
                    <a:pt x="457959" y="1010597"/>
                    <a:pt x="461096" y="955231"/>
                  </a:cubicBezTo>
                  <a:cubicBezTo>
                    <a:pt x="467713" y="838429"/>
                    <a:pt x="420907" y="731933"/>
                    <a:pt x="325365" y="675761"/>
                  </a:cubicBezTo>
                  <a:cubicBezTo>
                    <a:pt x="303667" y="663004"/>
                    <a:pt x="277969" y="655149"/>
                    <a:pt x="250994" y="649465"/>
                  </a:cubicBezTo>
                  <a:cubicBezTo>
                    <a:pt x="254353" y="644817"/>
                    <a:pt x="257922" y="641585"/>
                    <a:pt x="261262" y="636696"/>
                  </a:cubicBezTo>
                  <a:cubicBezTo>
                    <a:pt x="312659" y="561385"/>
                    <a:pt x="356435" y="461423"/>
                    <a:pt x="364684" y="407060"/>
                  </a:cubicBezTo>
                  <a:cubicBezTo>
                    <a:pt x="366113" y="397644"/>
                    <a:pt x="367103" y="388182"/>
                    <a:pt x="367935" y="378511"/>
                  </a:cubicBezTo>
                  <a:cubicBezTo>
                    <a:pt x="375435" y="291713"/>
                    <a:pt x="359667" y="199149"/>
                    <a:pt x="328622" y="107810"/>
                  </a:cubicBezTo>
                  <a:cubicBezTo>
                    <a:pt x="319618" y="81325"/>
                    <a:pt x="309979" y="56973"/>
                    <a:pt x="300327" y="35185"/>
                  </a:cubicBezTo>
                  <a:cubicBezTo>
                    <a:pt x="296936" y="27540"/>
                    <a:pt x="293647" y="20752"/>
                    <a:pt x="290808" y="14904"/>
                  </a:cubicBezTo>
                  <a:cubicBezTo>
                    <a:pt x="289805" y="12840"/>
                    <a:pt x="287494" y="8001"/>
                    <a:pt x="287303" y="7639"/>
                  </a:cubicBezTo>
                  <a:cubicBezTo>
                    <a:pt x="285506" y="4210"/>
                    <a:pt x="282464" y="1702"/>
                    <a:pt x="279042" y="629"/>
                  </a:cubicBezTo>
                  <a:close/>
                  <a:moveTo>
                    <a:pt x="199152" y="670001"/>
                  </a:moveTo>
                  <a:cubicBezTo>
                    <a:pt x="151267" y="724288"/>
                    <a:pt x="103934" y="749960"/>
                    <a:pt x="62424" y="736613"/>
                  </a:cubicBezTo>
                  <a:cubicBezTo>
                    <a:pt x="34147" y="727520"/>
                    <a:pt x="26483" y="719328"/>
                    <a:pt x="28871" y="713823"/>
                  </a:cubicBezTo>
                  <a:cubicBezTo>
                    <a:pt x="32960" y="704393"/>
                    <a:pt x="53274" y="692099"/>
                    <a:pt x="83208" y="683025"/>
                  </a:cubicBezTo>
                  <a:cubicBezTo>
                    <a:pt x="119187" y="672122"/>
                    <a:pt x="159871" y="667823"/>
                    <a:pt x="199152" y="670001"/>
                  </a:cubicBezTo>
                  <a:close/>
                  <a:moveTo>
                    <a:pt x="312843" y="1094467"/>
                  </a:moveTo>
                  <a:cubicBezTo>
                    <a:pt x="327162" y="1094937"/>
                    <a:pt x="343189" y="1097483"/>
                    <a:pt x="360677" y="1102481"/>
                  </a:cubicBezTo>
                  <a:cubicBezTo>
                    <a:pt x="367808" y="1104513"/>
                    <a:pt x="374184" y="1107751"/>
                    <a:pt x="380458" y="1110990"/>
                  </a:cubicBezTo>
                  <a:cubicBezTo>
                    <a:pt x="363313" y="1133812"/>
                    <a:pt x="343011" y="1150963"/>
                    <a:pt x="320609" y="1159326"/>
                  </a:cubicBezTo>
                  <a:cubicBezTo>
                    <a:pt x="264684" y="1180192"/>
                    <a:pt x="233176" y="1163003"/>
                    <a:pt x="238217" y="1134783"/>
                  </a:cubicBezTo>
                  <a:cubicBezTo>
                    <a:pt x="242612" y="1110240"/>
                    <a:pt x="269904" y="1093045"/>
                    <a:pt x="312843" y="1094467"/>
                  </a:cubicBezTo>
                  <a:close/>
                  <a:moveTo>
                    <a:pt x="352162" y="1706239"/>
                  </a:moveTo>
                  <a:cubicBezTo>
                    <a:pt x="358201" y="1705915"/>
                    <a:pt x="363973" y="1707540"/>
                    <a:pt x="369942" y="1707992"/>
                  </a:cubicBezTo>
                  <a:cubicBezTo>
                    <a:pt x="346263" y="1755546"/>
                    <a:pt x="313706" y="1782769"/>
                    <a:pt x="266767" y="1782871"/>
                  </a:cubicBezTo>
                  <a:cubicBezTo>
                    <a:pt x="243406" y="1782921"/>
                    <a:pt x="236135" y="1778527"/>
                    <a:pt x="236465" y="1773104"/>
                  </a:cubicBezTo>
                  <a:cubicBezTo>
                    <a:pt x="237018" y="1764138"/>
                    <a:pt x="248841" y="1749146"/>
                    <a:pt x="268272" y="1735792"/>
                  </a:cubicBezTo>
                  <a:cubicBezTo>
                    <a:pt x="293672" y="1718329"/>
                    <a:pt x="323060" y="1707801"/>
                    <a:pt x="352162" y="170623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212" name="Google Shape;212;p2"/>
            <p:cNvGrpSpPr/>
            <p:nvPr/>
          </p:nvGrpSpPr>
          <p:grpSpPr>
            <a:xfrm>
              <a:off x="3767940" y="3102728"/>
              <a:ext cx="1444737" cy="1309709"/>
              <a:chOff x="3993690" y="2992428"/>
              <a:chExt cx="1444737" cy="1309709"/>
            </a:xfrm>
          </p:grpSpPr>
          <p:sp>
            <p:nvSpPr>
              <p:cNvPr id="213" name="Google Shape;213;p2"/>
              <p:cNvSpPr/>
              <p:nvPr/>
            </p:nvSpPr>
            <p:spPr>
              <a:xfrm>
                <a:off x="3993690" y="2992428"/>
                <a:ext cx="1444737" cy="1309709"/>
              </a:xfrm>
              <a:custGeom>
                <a:avLst/>
                <a:gdLst/>
                <a:ahLst/>
                <a:cxnLst/>
                <a:rect l="l" t="t" r="r" b="b"/>
                <a:pathLst>
                  <a:path w="1444737" h="1309709" extrusionOk="0">
                    <a:moveTo>
                      <a:pt x="495639" y="48301"/>
                    </a:moveTo>
                    <a:cubicBezTo>
                      <a:pt x="724303" y="-17790"/>
                      <a:pt x="1078099" y="-76401"/>
                      <a:pt x="1353460" y="306670"/>
                    </a:cubicBezTo>
                    <a:cubicBezTo>
                      <a:pt x="1479680" y="482253"/>
                      <a:pt x="1529914" y="920645"/>
                      <a:pt x="1131871" y="1186894"/>
                    </a:cubicBezTo>
                    <a:cubicBezTo>
                      <a:pt x="856674" y="1370980"/>
                      <a:pt x="222360" y="1401797"/>
                      <a:pt x="47430" y="896248"/>
                    </a:cubicBezTo>
                    <a:cubicBezTo>
                      <a:pt x="-149794" y="326259"/>
                      <a:pt x="320716" y="98853"/>
                      <a:pt x="495639" y="48301"/>
                    </a:cubicBezTo>
                    <a:close/>
                  </a:path>
                </a:pathLst>
              </a:custGeom>
              <a:solidFill>
                <a:schemeClr val="accent3"/>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214" name="Google Shape;214;p2"/>
              <p:cNvGrpSpPr/>
              <p:nvPr/>
            </p:nvGrpSpPr>
            <p:grpSpPr>
              <a:xfrm>
                <a:off x="4015085" y="2992499"/>
                <a:ext cx="1418743" cy="1308266"/>
                <a:chOff x="4015085" y="2992499"/>
                <a:chExt cx="1418743" cy="1308266"/>
              </a:xfrm>
            </p:grpSpPr>
            <p:sp>
              <p:nvSpPr>
                <p:cNvPr id="215" name="Google Shape;215;p2"/>
                <p:cNvSpPr/>
                <p:nvPr/>
              </p:nvSpPr>
              <p:spPr>
                <a:xfrm>
                  <a:off x="4731899" y="2992499"/>
                  <a:ext cx="220586" cy="624193"/>
                </a:xfrm>
                <a:custGeom>
                  <a:avLst/>
                  <a:gdLst/>
                  <a:ahLst/>
                  <a:cxnLst/>
                  <a:rect l="l" t="t" r="r" b="b"/>
                  <a:pathLst>
                    <a:path w="220586" h="624193" extrusionOk="0">
                      <a:moveTo>
                        <a:pt x="56724" y="2"/>
                      </a:moveTo>
                      <a:cubicBezTo>
                        <a:pt x="37585" y="-37"/>
                        <a:pt x="18669" y="580"/>
                        <a:pt x="0" y="1862"/>
                      </a:cubicBezTo>
                      <a:lnTo>
                        <a:pt x="26410" y="624194"/>
                      </a:lnTo>
                      <a:lnTo>
                        <a:pt x="220586" y="19903"/>
                      </a:lnTo>
                      <a:cubicBezTo>
                        <a:pt x="165157" y="5939"/>
                        <a:pt x="110147" y="110"/>
                        <a:pt x="56724" y="2"/>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16" name="Google Shape;216;p2"/>
                <p:cNvSpPr/>
                <p:nvPr/>
              </p:nvSpPr>
              <p:spPr>
                <a:xfrm>
                  <a:off x="4881251" y="3240055"/>
                  <a:ext cx="503104" cy="320465"/>
                </a:xfrm>
                <a:custGeom>
                  <a:avLst/>
                  <a:gdLst/>
                  <a:ahLst/>
                  <a:cxnLst/>
                  <a:rect l="l" t="t" r="r" b="b"/>
                  <a:pathLst>
                    <a:path w="503104" h="320465" extrusionOk="0">
                      <a:moveTo>
                        <a:pt x="419411" y="0"/>
                      </a:moveTo>
                      <a:lnTo>
                        <a:pt x="0" y="320465"/>
                      </a:lnTo>
                      <a:lnTo>
                        <a:pt x="503104" y="124803"/>
                      </a:lnTo>
                      <a:cubicBezTo>
                        <a:pt x="491751" y="100381"/>
                        <a:pt x="479482" y="77845"/>
                        <a:pt x="465906" y="58960"/>
                      </a:cubicBezTo>
                      <a:cubicBezTo>
                        <a:pt x="450660" y="37751"/>
                        <a:pt x="435102" y="18580"/>
                        <a:pt x="419411" y="0"/>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17" name="Google Shape;217;p2"/>
                <p:cNvSpPr/>
                <p:nvPr/>
              </p:nvSpPr>
              <p:spPr>
                <a:xfrm>
                  <a:off x="4899101" y="3649427"/>
                  <a:ext cx="534727" cy="204399"/>
                </a:xfrm>
                <a:custGeom>
                  <a:avLst/>
                  <a:gdLst/>
                  <a:ahLst/>
                  <a:cxnLst/>
                  <a:rect l="l" t="t" r="r" b="b"/>
                  <a:pathLst>
                    <a:path w="534727" h="204399" extrusionOk="0">
                      <a:moveTo>
                        <a:pt x="0" y="0"/>
                      </a:moveTo>
                      <a:lnTo>
                        <a:pt x="495300" y="204400"/>
                      </a:lnTo>
                      <a:cubicBezTo>
                        <a:pt x="515950" y="151041"/>
                        <a:pt x="528809" y="97390"/>
                        <a:pt x="534727" y="44824"/>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18" name="Google Shape;218;p2"/>
                <p:cNvSpPr/>
                <p:nvPr/>
              </p:nvSpPr>
              <p:spPr>
                <a:xfrm>
                  <a:off x="4860048" y="3770318"/>
                  <a:ext cx="287166" cy="480790"/>
                </a:xfrm>
                <a:custGeom>
                  <a:avLst/>
                  <a:gdLst/>
                  <a:ahLst/>
                  <a:cxnLst/>
                  <a:rect l="l" t="t" r="r" b="b"/>
                  <a:pathLst>
                    <a:path w="287166" h="480790" extrusionOk="0">
                      <a:moveTo>
                        <a:pt x="0" y="0"/>
                      </a:moveTo>
                      <a:lnTo>
                        <a:pt x="116053" y="480790"/>
                      </a:lnTo>
                      <a:cubicBezTo>
                        <a:pt x="172129" y="461163"/>
                        <a:pt x="223431" y="437198"/>
                        <a:pt x="265595" y="408997"/>
                      </a:cubicBezTo>
                      <a:cubicBezTo>
                        <a:pt x="273336" y="403816"/>
                        <a:pt x="279762" y="398120"/>
                        <a:pt x="287166" y="392818"/>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19" name="Google Shape;219;p2"/>
                <p:cNvSpPr/>
                <p:nvPr/>
              </p:nvSpPr>
              <p:spPr>
                <a:xfrm>
                  <a:off x="4404550" y="3778319"/>
                  <a:ext cx="318230" cy="522446"/>
                </a:xfrm>
                <a:custGeom>
                  <a:avLst/>
                  <a:gdLst/>
                  <a:ahLst/>
                  <a:cxnLst/>
                  <a:rect l="l" t="t" r="r" b="b"/>
                  <a:pathLst>
                    <a:path w="318230" h="522446" extrusionOk="0">
                      <a:moveTo>
                        <a:pt x="318230" y="0"/>
                      </a:moveTo>
                      <a:lnTo>
                        <a:pt x="0" y="478181"/>
                      </a:lnTo>
                      <a:cubicBezTo>
                        <a:pt x="71603" y="503980"/>
                        <a:pt x="147276" y="518446"/>
                        <a:pt x="223190" y="522446"/>
                      </a:cubicBezTo>
                      <a:lnTo>
                        <a:pt x="31823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20" name="Google Shape;220;p2"/>
                <p:cNvSpPr/>
                <p:nvPr/>
              </p:nvSpPr>
              <p:spPr>
                <a:xfrm>
                  <a:off x="4022712" y="3705967"/>
                  <a:ext cx="605218" cy="284010"/>
                </a:xfrm>
                <a:custGeom>
                  <a:avLst/>
                  <a:gdLst/>
                  <a:ahLst/>
                  <a:cxnLst/>
                  <a:rect l="l" t="t" r="r" b="b"/>
                  <a:pathLst>
                    <a:path w="605218" h="284010" extrusionOk="0">
                      <a:moveTo>
                        <a:pt x="605219" y="0"/>
                      </a:moveTo>
                      <a:lnTo>
                        <a:pt x="0" y="122942"/>
                      </a:lnTo>
                      <a:cubicBezTo>
                        <a:pt x="5385" y="142449"/>
                        <a:pt x="11360" y="162268"/>
                        <a:pt x="18415" y="182645"/>
                      </a:cubicBezTo>
                      <a:cubicBezTo>
                        <a:pt x="31090" y="219285"/>
                        <a:pt x="46412" y="252857"/>
                        <a:pt x="63608" y="284010"/>
                      </a:cubicBezTo>
                      <a:lnTo>
                        <a:pt x="605219"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21" name="Google Shape;221;p2"/>
                <p:cNvSpPr/>
                <p:nvPr/>
              </p:nvSpPr>
              <p:spPr>
                <a:xfrm>
                  <a:off x="4015085" y="3325240"/>
                  <a:ext cx="580110" cy="295726"/>
                </a:xfrm>
                <a:custGeom>
                  <a:avLst/>
                  <a:gdLst/>
                  <a:ahLst/>
                  <a:cxnLst/>
                  <a:rect l="l" t="t" r="r" b="b"/>
                  <a:pathLst>
                    <a:path w="580110" h="295726" extrusionOk="0">
                      <a:moveTo>
                        <a:pt x="68815" y="0"/>
                      </a:moveTo>
                      <a:cubicBezTo>
                        <a:pt x="39091" y="44653"/>
                        <a:pt x="15862" y="95955"/>
                        <a:pt x="0" y="152889"/>
                      </a:cubicBezTo>
                      <a:lnTo>
                        <a:pt x="580111" y="295726"/>
                      </a:lnTo>
                      <a:lnTo>
                        <a:pt x="68815"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22" name="Google Shape;222;p2"/>
                <p:cNvSpPr/>
                <p:nvPr/>
              </p:nvSpPr>
              <p:spPr>
                <a:xfrm>
                  <a:off x="4233068" y="3106699"/>
                  <a:ext cx="382028" cy="447129"/>
                </a:xfrm>
                <a:custGeom>
                  <a:avLst/>
                  <a:gdLst/>
                  <a:ahLst/>
                  <a:cxnLst/>
                  <a:rect l="l" t="t" r="r" b="b"/>
                  <a:pathLst>
                    <a:path w="382028" h="447129" extrusionOk="0">
                      <a:moveTo>
                        <a:pt x="99130" y="0"/>
                      </a:moveTo>
                      <a:cubicBezTo>
                        <a:pt x="66510" y="17710"/>
                        <a:pt x="33013" y="38805"/>
                        <a:pt x="0" y="63614"/>
                      </a:cubicBezTo>
                      <a:lnTo>
                        <a:pt x="382029" y="447129"/>
                      </a:lnTo>
                      <a:lnTo>
                        <a:pt x="9913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223" name="Google Shape;223;p2"/>
              <p:cNvGrpSpPr/>
              <p:nvPr/>
            </p:nvGrpSpPr>
            <p:grpSpPr>
              <a:xfrm>
                <a:off x="3993976" y="3023374"/>
                <a:ext cx="1435946" cy="1275346"/>
                <a:chOff x="3993976" y="3023374"/>
                <a:chExt cx="1435946" cy="1275346"/>
              </a:xfrm>
            </p:grpSpPr>
            <p:sp>
              <p:nvSpPr>
                <p:cNvPr id="224" name="Google Shape;224;p2"/>
                <p:cNvSpPr/>
                <p:nvPr/>
              </p:nvSpPr>
              <p:spPr>
                <a:xfrm>
                  <a:off x="4789741" y="3023374"/>
                  <a:ext cx="346684" cy="604659"/>
                </a:xfrm>
                <a:custGeom>
                  <a:avLst/>
                  <a:gdLst/>
                  <a:ahLst/>
                  <a:cxnLst/>
                  <a:rect l="l" t="t" r="r" b="b"/>
                  <a:pathLst>
                    <a:path w="346684" h="604659" extrusionOk="0">
                      <a:moveTo>
                        <a:pt x="199199" y="0"/>
                      </a:moveTo>
                      <a:lnTo>
                        <a:pt x="0" y="604660"/>
                      </a:lnTo>
                      <a:lnTo>
                        <a:pt x="346685" y="69564"/>
                      </a:lnTo>
                      <a:cubicBezTo>
                        <a:pt x="298031" y="38125"/>
                        <a:pt x="248520" y="15722"/>
                        <a:pt x="199199"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25" name="Google Shape;225;p2"/>
                <p:cNvSpPr/>
                <p:nvPr/>
              </p:nvSpPr>
              <p:spPr>
                <a:xfrm>
                  <a:off x="4908778" y="3412845"/>
                  <a:ext cx="521144" cy="185058"/>
                </a:xfrm>
                <a:custGeom>
                  <a:avLst/>
                  <a:gdLst/>
                  <a:ahLst/>
                  <a:cxnLst/>
                  <a:rect l="l" t="t" r="r" b="b"/>
                  <a:pathLst>
                    <a:path w="521144" h="185058" extrusionOk="0">
                      <a:moveTo>
                        <a:pt x="495109" y="0"/>
                      </a:moveTo>
                      <a:lnTo>
                        <a:pt x="0" y="185058"/>
                      </a:lnTo>
                      <a:lnTo>
                        <a:pt x="521145" y="104711"/>
                      </a:lnTo>
                      <a:cubicBezTo>
                        <a:pt x="515220" y="67348"/>
                        <a:pt x="506330" y="32226"/>
                        <a:pt x="495109"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26" name="Google Shape;226;p2"/>
                <p:cNvSpPr/>
                <p:nvPr/>
              </p:nvSpPr>
              <p:spPr>
                <a:xfrm>
                  <a:off x="4874367" y="3684390"/>
                  <a:ext cx="496411" cy="344646"/>
                </a:xfrm>
                <a:custGeom>
                  <a:avLst/>
                  <a:gdLst/>
                  <a:ahLst/>
                  <a:cxnLst/>
                  <a:rect l="l" t="t" r="r" b="b"/>
                  <a:pathLst>
                    <a:path w="496411" h="344646" extrusionOk="0">
                      <a:moveTo>
                        <a:pt x="0" y="0"/>
                      </a:moveTo>
                      <a:lnTo>
                        <a:pt x="417366" y="344646"/>
                      </a:lnTo>
                      <a:cubicBezTo>
                        <a:pt x="449434" y="305372"/>
                        <a:pt x="475742" y="264681"/>
                        <a:pt x="496411" y="223190"/>
                      </a:cubicBezTo>
                      <a:lnTo>
                        <a:pt x="0"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27" name="Google Shape;227;p2"/>
                <p:cNvSpPr/>
                <p:nvPr/>
              </p:nvSpPr>
              <p:spPr>
                <a:xfrm>
                  <a:off x="4742872" y="3731818"/>
                  <a:ext cx="178365" cy="566902"/>
                </a:xfrm>
                <a:custGeom>
                  <a:avLst/>
                  <a:gdLst/>
                  <a:ahLst/>
                  <a:cxnLst/>
                  <a:rect l="l" t="t" r="r" b="b"/>
                  <a:pathLst>
                    <a:path w="178365" h="566902" extrusionOk="0">
                      <a:moveTo>
                        <a:pt x="57842" y="0"/>
                      </a:moveTo>
                      <a:lnTo>
                        <a:pt x="0" y="566903"/>
                      </a:lnTo>
                      <a:cubicBezTo>
                        <a:pt x="61925" y="562343"/>
                        <a:pt x="122117" y="552076"/>
                        <a:pt x="178365" y="536588"/>
                      </a:cubicBezTo>
                      <a:lnTo>
                        <a:pt x="57842"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28" name="Google Shape;228;p2"/>
                <p:cNvSpPr/>
                <p:nvPr/>
              </p:nvSpPr>
              <p:spPr>
                <a:xfrm>
                  <a:off x="4205541" y="3741305"/>
                  <a:ext cx="475024" cy="495484"/>
                </a:xfrm>
                <a:custGeom>
                  <a:avLst/>
                  <a:gdLst/>
                  <a:ahLst/>
                  <a:cxnLst/>
                  <a:rect l="l" t="t" r="r" b="b"/>
                  <a:pathLst>
                    <a:path w="475024" h="495484" extrusionOk="0">
                      <a:moveTo>
                        <a:pt x="475025" y="0"/>
                      </a:moveTo>
                      <a:lnTo>
                        <a:pt x="0" y="398951"/>
                      </a:lnTo>
                      <a:cubicBezTo>
                        <a:pt x="45669" y="439706"/>
                        <a:pt x="97009" y="470954"/>
                        <a:pt x="151397" y="495484"/>
                      </a:cubicBezTo>
                      <a:lnTo>
                        <a:pt x="475025"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29" name="Google Shape;229;p2"/>
                <p:cNvSpPr/>
                <p:nvPr/>
              </p:nvSpPr>
              <p:spPr>
                <a:xfrm>
                  <a:off x="3993976" y="3619106"/>
                  <a:ext cx="625394" cy="159581"/>
                </a:xfrm>
                <a:custGeom>
                  <a:avLst/>
                  <a:gdLst/>
                  <a:ahLst/>
                  <a:cxnLst/>
                  <a:rect l="l" t="t" r="r" b="b"/>
                  <a:pathLst>
                    <a:path w="625394" h="159581" extrusionOk="0">
                      <a:moveTo>
                        <a:pt x="91" y="0"/>
                      </a:moveTo>
                      <a:cubicBezTo>
                        <a:pt x="-754" y="49454"/>
                        <a:pt x="4275" y="102502"/>
                        <a:pt x="16461" y="159582"/>
                      </a:cubicBezTo>
                      <a:lnTo>
                        <a:pt x="625394" y="51892"/>
                      </a:lnTo>
                      <a:lnTo>
                        <a:pt x="91"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30" name="Google Shape;230;p2"/>
                <p:cNvSpPr/>
                <p:nvPr/>
              </p:nvSpPr>
              <p:spPr>
                <a:xfrm>
                  <a:off x="4375911" y="3038627"/>
                  <a:ext cx="292563" cy="507943"/>
                </a:xfrm>
                <a:custGeom>
                  <a:avLst/>
                  <a:gdLst/>
                  <a:ahLst/>
                  <a:cxnLst/>
                  <a:rect l="l" t="t" r="r" b="b"/>
                  <a:pathLst>
                    <a:path w="292563" h="507943" extrusionOk="0">
                      <a:moveTo>
                        <a:pt x="121450" y="0"/>
                      </a:moveTo>
                      <a:cubicBezTo>
                        <a:pt x="118916" y="724"/>
                        <a:pt x="115957" y="1321"/>
                        <a:pt x="113455" y="2045"/>
                      </a:cubicBezTo>
                      <a:cubicBezTo>
                        <a:pt x="83014" y="10846"/>
                        <a:pt x="43256" y="25375"/>
                        <a:pt x="0" y="45758"/>
                      </a:cubicBezTo>
                      <a:lnTo>
                        <a:pt x="292564" y="507943"/>
                      </a:lnTo>
                      <a:lnTo>
                        <a:pt x="290328" y="497529"/>
                      </a:lnTo>
                      <a:lnTo>
                        <a:pt x="121450"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231" name="Google Shape;231;p2"/>
              <p:cNvSpPr/>
              <p:nvPr/>
            </p:nvSpPr>
            <p:spPr>
              <a:xfrm>
                <a:off x="4512620" y="3434455"/>
                <a:ext cx="440484" cy="424460"/>
              </a:xfrm>
              <a:custGeom>
                <a:avLst/>
                <a:gdLst/>
                <a:ahLst/>
                <a:cxnLst/>
                <a:rect l="l" t="t" r="r" b="b"/>
                <a:pathLst>
                  <a:path w="440484" h="424460" extrusionOk="0">
                    <a:moveTo>
                      <a:pt x="311380" y="23107"/>
                    </a:moveTo>
                    <a:cubicBezTo>
                      <a:pt x="375096" y="54711"/>
                      <a:pt x="463716" y="113874"/>
                      <a:pt x="434875" y="260807"/>
                    </a:cubicBezTo>
                    <a:cubicBezTo>
                      <a:pt x="421654" y="328161"/>
                      <a:pt x="332303" y="441686"/>
                      <a:pt x="186894" y="422255"/>
                    </a:cubicBezTo>
                    <a:cubicBezTo>
                      <a:pt x="86361" y="408825"/>
                      <a:pt x="-55580" y="285273"/>
                      <a:pt x="22575" y="130225"/>
                    </a:cubicBezTo>
                    <a:cubicBezTo>
                      <a:pt x="110688" y="-44578"/>
                      <a:pt x="262644" y="-1068"/>
                      <a:pt x="311380" y="23107"/>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232" name="Google Shape;232;p2"/>
            <p:cNvSpPr/>
            <p:nvPr/>
          </p:nvSpPr>
          <p:spPr>
            <a:xfrm>
              <a:off x="4279958" y="3545343"/>
              <a:ext cx="440484" cy="424460"/>
            </a:xfrm>
            <a:custGeom>
              <a:avLst/>
              <a:gdLst/>
              <a:ahLst/>
              <a:cxnLst/>
              <a:rect l="l" t="t" r="r" b="b"/>
              <a:pathLst>
                <a:path w="440484" h="424460" extrusionOk="0">
                  <a:moveTo>
                    <a:pt x="311380" y="23107"/>
                  </a:moveTo>
                  <a:cubicBezTo>
                    <a:pt x="375096" y="54711"/>
                    <a:pt x="463716" y="113874"/>
                    <a:pt x="434875" y="260807"/>
                  </a:cubicBezTo>
                  <a:cubicBezTo>
                    <a:pt x="421654" y="328161"/>
                    <a:pt x="332303" y="441686"/>
                    <a:pt x="186894" y="422255"/>
                  </a:cubicBezTo>
                  <a:cubicBezTo>
                    <a:pt x="86361" y="408825"/>
                    <a:pt x="-55580" y="285273"/>
                    <a:pt x="22575" y="130225"/>
                  </a:cubicBezTo>
                  <a:cubicBezTo>
                    <a:pt x="110688" y="-44578"/>
                    <a:pt x="262644" y="-1068"/>
                    <a:pt x="311380" y="23107"/>
                  </a:cubicBezTo>
                  <a:close/>
                </a:path>
              </a:pathLst>
            </a:custGeom>
            <a:solidFill>
              <a:srgbClr val="000000">
                <a:alpha val="633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233" name="Google Shape;233;p2"/>
          <p:cNvGrpSpPr/>
          <p:nvPr/>
        </p:nvGrpSpPr>
        <p:grpSpPr>
          <a:xfrm rot="-1238765">
            <a:off x="3184197" y="1335485"/>
            <a:ext cx="605754" cy="612125"/>
            <a:chOff x="3455189" y="1151492"/>
            <a:chExt cx="502082" cy="507362"/>
          </a:xfrm>
        </p:grpSpPr>
        <p:sp>
          <p:nvSpPr>
            <p:cNvPr id="234" name="Google Shape;234;p2"/>
            <p:cNvSpPr/>
            <p:nvPr/>
          </p:nvSpPr>
          <p:spPr>
            <a:xfrm>
              <a:off x="3455189" y="1297672"/>
              <a:ext cx="175835" cy="114881"/>
            </a:xfrm>
            <a:custGeom>
              <a:avLst/>
              <a:gdLst/>
              <a:ahLst/>
              <a:cxnLst/>
              <a:rect l="l" t="t" r="r" b="b"/>
              <a:pathLst>
                <a:path w="175835" h="114881" extrusionOk="0">
                  <a:moveTo>
                    <a:pt x="17492" y="20391"/>
                  </a:moveTo>
                  <a:cubicBezTo>
                    <a:pt x="8342" y="30062"/>
                    <a:pt x="2068" y="43104"/>
                    <a:pt x="341" y="59602"/>
                  </a:cubicBezTo>
                  <a:cubicBezTo>
                    <a:pt x="-1945" y="81382"/>
                    <a:pt x="7409" y="97854"/>
                    <a:pt x="24255" y="107316"/>
                  </a:cubicBezTo>
                  <a:cubicBezTo>
                    <a:pt x="37609" y="114821"/>
                    <a:pt x="55027" y="116898"/>
                    <a:pt x="65238" y="112847"/>
                  </a:cubicBezTo>
                  <a:cubicBezTo>
                    <a:pt x="94397" y="101271"/>
                    <a:pt x="91813" y="55900"/>
                    <a:pt x="60113" y="56490"/>
                  </a:cubicBezTo>
                  <a:cubicBezTo>
                    <a:pt x="60113" y="56490"/>
                    <a:pt x="46474" y="56941"/>
                    <a:pt x="44429" y="69267"/>
                  </a:cubicBezTo>
                  <a:cubicBezTo>
                    <a:pt x="43178" y="76810"/>
                    <a:pt x="49445" y="83687"/>
                    <a:pt x="57066" y="84335"/>
                  </a:cubicBezTo>
                  <a:cubicBezTo>
                    <a:pt x="63968" y="84913"/>
                    <a:pt x="69486" y="79877"/>
                    <a:pt x="71061" y="73350"/>
                  </a:cubicBezTo>
                  <a:cubicBezTo>
                    <a:pt x="76865" y="81782"/>
                    <a:pt x="74223" y="97251"/>
                    <a:pt x="60958" y="102515"/>
                  </a:cubicBezTo>
                  <a:cubicBezTo>
                    <a:pt x="54138" y="105220"/>
                    <a:pt x="40384" y="103512"/>
                    <a:pt x="29824" y="97575"/>
                  </a:cubicBezTo>
                  <a:cubicBezTo>
                    <a:pt x="16756" y="90234"/>
                    <a:pt x="9904" y="78029"/>
                    <a:pt x="11701" y="60885"/>
                  </a:cubicBezTo>
                  <a:cubicBezTo>
                    <a:pt x="15555" y="24162"/>
                    <a:pt x="45350" y="7621"/>
                    <a:pt x="80465" y="11837"/>
                  </a:cubicBezTo>
                  <a:cubicBezTo>
                    <a:pt x="104481" y="14720"/>
                    <a:pt x="125246" y="24817"/>
                    <a:pt x="142759" y="39644"/>
                  </a:cubicBezTo>
                  <a:cubicBezTo>
                    <a:pt x="149661" y="45486"/>
                    <a:pt x="155554" y="51671"/>
                    <a:pt x="160462" y="57798"/>
                  </a:cubicBezTo>
                  <a:cubicBezTo>
                    <a:pt x="162171" y="59932"/>
                    <a:pt x="163536" y="61774"/>
                    <a:pt x="164742" y="63526"/>
                  </a:cubicBezTo>
                  <a:cubicBezTo>
                    <a:pt x="165441" y="64542"/>
                    <a:pt x="165968" y="65266"/>
                    <a:pt x="166171" y="65596"/>
                  </a:cubicBezTo>
                  <a:lnTo>
                    <a:pt x="175836" y="59964"/>
                  </a:lnTo>
                  <a:cubicBezTo>
                    <a:pt x="174693" y="58072"/>
                    <a:pt x="172464" y="54865"/>
                    <a:pt x="169225" y="50820"/>
                  </a:cubicBezTo>
                  <a:cubicBezTo>
                    <a:pt x="163879" y="44152"/>
                    <a:pt x="157592" y="37428"/>
                    <a:pt x="150106" y="31090"/>
                  </a:cubicBezTo>
                  <a:cubicBezTo>
                    <a:pt x="131005" y="14930"/>
                    <a:pt x="108126" y="3887"/>
                    <a:pt x="81761" y="725"/>
                  </a:cubicBezTo>
                  <a:cubicBezTo>
                    <a:pt x="56335" y="-2330"/>
                    <a:pt x="32745" y="4281"/>
                    <a:pt x="17492" y="2039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35" name="Google Shape;235;p2"/>
            <p:cNvSpPr/>
            <p:nvPr/>
          </p:nvSpPr>
          <p:spPr>
            <a:xfrm>
              <a:off x="3610328" y="1151492"/>
              <a:ext cx="116240" cy="175066"/>
            </a:xfrm>
            <a:custGeom>
              <a:avLst/>
              <a:gdLst/>
              <a:ahLst/>
              <a:cxnLst/>
              <a:rect l="l" t="t" r="r" b="b"/>
              <a:pathLst>
                <a:path w="116240" h="175066" extrusionOk="0">
                  <a:moveTo>
                    <a:pt x="24519" y="14208"/>
                  </a:moveTo>
                  <a:cubicBezTo>
                    <a:pt x="34844" y="5807"/>
                    <a:pt x="48319" y="524"/>
                    <a:pt x="64892" y="29"/>
                  </a:cubicBezTo>
                  <a:cubicBezTo>
                    <a:pt x="86787" y="-625"/>
                    <a:pt x="102510" y="9935"/>
                    <a:pt x="110695" y="27442"/>
                  </a:cubicBezTo>
                  <a:cubicBezTo>
                    <a:pt x="117178" y="41316"/>
                    <a:pt x="117953" y="58842"/>
                    <a:pt x="113146" y="68723"/>
                  </a:cubicBezTo>
                  <a:cubicBezTo>
                    <a:pt x="99430" y="96936"/>
                    <a:pt x="54377" y="90967"/>
                    <a:pt x="57329" y="59401"/>
                  </a:cubicBezTo>
                  <a:cubicBezTo>
                    <a:pt x="57329" y="59401"/>
                    <a:pt x="58802" y="45838"/>
                    <a:pt x="71242" y="44720"/>
                  </a:cubicBezTo>
                  <a:cubicBezTo>
                    <a:pt x="78862" y="44034"/>
                    <a:pt x="85250" y="50797"/>
                    <a:pt x="85326" y="58442"/>
                  </a:cubicBezTo>
                  <a:cubicBezTo>
                    <a:pt x="85390" y="65370"/>
                    <a:pt x="79954" y="70495"/>
                    <a:pt x="73325" y="71574"/>
                  </a:cubicBezTo>
                  <a:cubicBezTo>
                    <a:pt x="81301" y="78000"/>
                    <a:pt x="96921" y="76521"/>
                    <a:pt x="103164" y="63681"/>
                  </a:cubicBezTo>
                  <a:cubicBezTo>
                    <a:pt x="106371" y="57083"/>
                    <a:pt x="105691" y="43241"/>
                    <a:pt x="100560" y="32261"/>
                  </a:cubicBezTo>
                  <a:cubicBezTo>
                    <a:pt x="94217" y="18685"/>
                    <a:pt x="82558" y="10944"/>
                    <a:pt x="65330" y="11459"/>
                  </a:cubicBezTo>
                  <a:cubicBezTo>
                    <a:pt x="28418" y="12557"/>
                    <a:pt x="9704" y="41037"/>
                    <a:pt x="11286" y="76368"/>
                  </a:cubicBezTo>
                  <a:cubicBezTo>
                    <a:pt x="12372" y="100530"/>
                    <a:pt x="20887" y="121987"/>
                    <a:pt x="34368" y="140567"/>
                  </a:cubicBezTo>
                  <a:cubicBezTo>
                    <a:pt x="39677" y="147882"/>
                    <a:pt x="45398" y="154219"/>
                    <a:pt x="51144" y="159572"/>
                  </a:cubicBezTo>
                  <a:cubicBezTo>
                    <a:pt x="53145" y="161439"/>
                    <a:pt x="54885" y="162932"/>
                    <a:pt x="56536" y="164265"/>
                  </a:cubicBezTo>
                  <a:cubicBezTo>
                    <a:pt x="57501" y="165040"/>
                    <a:pt x="58187" y="165624"/>
                    <a:pt x="58498" y="165846"/>
                  </a:cubicBezTo>
                  <a:lnTo>
                    <a:pt x="52161" y="175066"/>
                  </a:lnTo>
                  <a:cubicBezTo>
                    <a:pt x="50357" y="173784"/>
                    <a:pt x="47328" y="171320"/>
                    <a:pt x="43537" y="167789"/>
                  </a:cubicBezTo>
                  <a:cubicBezTo>
                    <a:pt x="37282" y="161960"/>
                    <a:pt x="31047" y="155185"/>
                    <a:pt x="25287" y="147247"/>
                  </a:cubicBezTo>
                  <a:cubicBezTo>
                    <a:pt x="10593" y="126991"/>
                    <a:pt x="1297" y="103362"/>
                    <a:pt x="103" y="76832"/>
                  </a:cubicBezTo>
                  <a:cubicBezTo>
                    <a:pt x="-1040" y="51248"/>
                    <a:pt x="7310" y="28210"/>
                    <a:pt x="24519" y="142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36" name="Google Shape;236;p2"/>
            <p:cNvSpPr/>
            <p:nvPr/>
          </p:nvSpPr>
          <p:spPr>
            <a:xfrm>
              <a:off x="3606106" y="1297742"/>
              <a:ext cx="343328" cy="351538"/>
            </a:xfrm>
            <a:custGeom>
              <a:avLst/>
              <a:gdLst/>
              <a:ahLst/>
              <a:cxnLst/>
              <a:rect l="l" t="t" r="r" b="b"/>
              <a:pathLst>
                <a:path w="343328" h="351538" extrusionOk="0">
                  <a:moveTo>
                    <a:pt x="26328" y="26684"/>
                  </a:moveTo>
                  <a:cubicBezTo>
                    <a:pt x="10079" y="43099"/>
                    <a:pt x="-119" y="65705"/>
                    <a:pt x="1" y="90622"/>
                  </a:cubicBezTo>
                  <a:cubicBezTo>
                    <a:pt x="243" y="140463"/>
                    <a:pt x="40901" y="180589"/>
                    <a:pt x="90743" y="180347"/>
                  </a:cubicBezTo>
                  <a:cubicBezTo>
                    <a:pt x="101715" y="180297"/>
                    <a:pt x="111939" y="177890"/>
                    <a:pt x="121648" y="174258"/>
                  </a:cubicBezTo>
                  <a:cubicBezTo>
                    <a:pt x="111679" y="191739"/>
                    <a:pt x="105742" y="211767"/>
                    <a:pt x="105843" y="233332"/>
                  </a:cubicBezTo>
                  <a:cubicBezTo>
                    <a:pt x="106160" y="298915"/>
                    <a:pt x="159551" y="351855"/>
                    <a:pt x="225128" y="351537"/>
                  </a:cubicBezTo>
                  <a:cubicBezTo>
                    <a:pt x="242654" y="351455"/>
                    <a:pt x="259202" y="347327"/>
                    <a:pt x="274150" y="340437"/>
                  </a:cubicBezTo>
                  <a:cubicBezTo>
                    <a:pt x="276194" y="340298"/>
                    <a:pt x="289866" y="339243"/>
                    <a:pt x="303264" y="340139"/>
                  </a:cubicBezTo>
                  <a:cubicBezTo>
                    <a:pt x="317641" y="341091"/>
                    <a:pt x="329553" y="344171"/>
                    <a:pt x="329553" y="344171"/>
                  </a:cubicBezTo>
                  <a:cubicBezTo>
                    <a:pt x="329553" y="344171"/>
                    <a:pt x="325369" y="334094"/>
                    <a:pt x="324340" y="320333"/>
                  </a:cubicBezTo>
                  <a:cubicBezTo>
                    <a:pt x="323508" y="309208"/>
                    <a:pt x="324664" y="299912"/>
                    <a:pt x="325178" y="295155"/>
                  </a:cubicBezTo>
                  <a:cubicBezTo>
                    <a:pt x="336564" y="276823"/>
                    <a:pt x="343441" y="255423"/>
                    <a:pt x="343327" y="232259"/>
                  </a:cubicBezTo>
                  <a:cubicBezTo>
                    <a:pt x="343009" y="166682"/>
                    <a:pt x="289624" y="113736"/>
                    <a:pt x="224048" y="114053"/>
                  </a:cubicBezTo>
                  <a:cubicBezTo>
                    <a:pt x="205608" y="114142"/>
                    <a:pt x="188234" y="118530"/>
                    <a:pt x="172696" y="126112"/>
                  </a:cubicBezTo>
                  <a:cubicBezTo>
                    <a:pt x="177630" y="114885"/>
                    <a:pt x="180665" y="102776"/>
                    <a:pt x="180595" y="89727"/>
                  </a:cubicBezTo>
                  <a:cubicBezTo>
                    <a:pt x="180360" y="39885"/>
                    <a:pt x="139695" y="-240"/>
                    <a:pt x="89854" y="1"/>
                  </a:cubicBezTo>
                  <a:cubicBezTo>
                    <a:pt x="64936" y="115"/>
                    <a:pt x="42584" y="10269"/>
                    <a:pt x="26328" y="2668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37" name="Google Shape;237;p2"/>
            <p:cNvSpPr/>
            <p:nvPr/>
          </p:nvSpPr>
          <p:spPr>
            <a:xfrm>
              <a:off x="3805726" y="1503718"/>
              <a:ext cx="143708" cy="145530"/>
            </a:xfrm>
            <a:custGeom>
              <a:avLst/>
              <a:gdLst/>
              <a:ahLst/>
              <a:cxnLst/>
              <a:rect l="l" t="t" r="r" b="b"/>
              <a:pathLst>
                <a:path w="143708" h="145530" extrusionOk="0">
                  <a:moveTo>
                    <a:pt x="0" y="142666"/>
                  </a:moveTo>
                  <a:cubicBezTo>
                    <a:pt x="8248" y="144437"/>
                    <a:pt x="16745" y="145574"/>
                    <a:pt x="25527" y="145529"/>
                  </a:cubicBezTo>
                  <a:cubicBezTo>
                    <a:pt x="91103" y="145218"/>
                    <a:pt x="144024" y="91777"/>
                    <a:pt x="143707" y="26200"/>
                  </a:cubicBezTo>
                  <a:cubicBezTo>
                    <a:pt x="143662" y="17164"/>
                    <a:pt x="142367" y="8452"/>
                    <a:pt x="140417" y="0"/>
                  </a:cubicBezTo>
                  <a:cubicBezTo>
                    <a:pt x="123869" y="25171"/>
                    <a:pt x="103765" y="51340"/>
                    <a:pt x="78321" y="75959"/>
                  </a:cubicBezTo>
                  <a:cubicBezTo>
                    <a:pt x="55257" y="98273"/>
                    <a:pt x="27743" y="120942"/>
                    <a:pt x="0" y="142666"/>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38" name="Google Shape;238;p2"/>
            <p:cNvSpPr/>
            <p:nvPr/>
          </p:nvSpPr>
          <p:spPr>
            <a:xfrm>
              <a:off x="3714318" y="1414602"/>
              <a:ext cx="194932" cy="189350"/>
            </a:xfrm>
            <a:custGeom>
              <a:avLst/>
              <a:gdLst/>
              <a:ahLst/>
              <a:cxnLst/>
              <a:rect l="l" t="t" r="r" b="b"/>
              <a:pathLst>
                <a:path w="194932" h="189350" extrusionOk="0">
                  <a:moveTo>
                    <a:pt x="0" y="138621"/>
                  </a:moveTo>
                  <a:cubicBezTo>
                    <a:pt x="1848" y="148152"/>
                    <a:pt x="4890" y="157201"/>
                    <a:pt x="8928" y="165671"/>
                  </a:cubicBezTo>
                  <a:cubicBezTo>
                    <a:pt x="12960" y="174149"/>
                    <a:pt x="18002" y="182042"/>
                    <a:pt x="23819" y="189351"/>
                  </a:cubicBezTo>
                  <a:cubicBezTo>
                    <a:pt x="59169" y="172333"/>
                    <a:pt x="95536" y="150787"/>
                    <a:pt x="123615" y="123952"/>
                  </a:cubicBezTo>
                  <a:cubicBezTo>
                    <a:pt x="153079" y="95783"/>
                    <a:pt x="175717" y="61017"/>
                    <a:pt x="194932" y="27540"/>
                  </a:cubicBezTo>
                  <a:cubicBezTo>
                    <a:pt x="179972" y="14224"/>
                    <a:pt x="161931" y="4413"/>
                    <a:pt x="141662" y="0"/>
                  </a:cubicBezTo>
                  <a:cubicBezTo>
                    <a:pt x="126848" y="26206"/>
                    <a:pt x="109017" y="52737"/>
                    <a:pt x="86608" y="75038"/>
                  </a:cubicBezTo>
                  <a:cubicBezTo>
                    <a:pt x="60706" y="100819"/>
                    <a:pt x="29928" y="121126"/>
                    <a:pt x="0" y="138621"/>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39" name="Google Shape;239;p2"/>
            <p:cNvSpPr/>
            <p:nvPr/>
          </p:nvSpPr>
          <p:spPr>
            <a:xfrm>
              <a:off x="3601364" y="1299375"/>
              <a:ext cx="355907" cy="359479"/>
            </a:xfrm>
            <a:custGeom>
              <a:avLst/>
              <a:gdLst/>
              <a:ahLst/>
              <a:cxnLst/>
              <a:rect l="l" t="t" r="r" b="b"/>
              <a:pathLst>
                <a:path w="355907" h="359479" extrusionOk="0">
                  <a:moveTo>
                    <a:pt x="26314" y="29482"/>
                  </a:moveTo>
                  <a:cubicBezTo>
                    <a:pt x="9004" y="47586"/>
                    <a:pt x="-559" y="71913"/>
                    <a:pt x="25" y="97580"/>
                  </a:cubicBezTo>
                  <a:cubicBezTo>
                    <a:pt x="1213" y="150215"/>
                    <a:pt x="44716" y="191807"/>
                    <a:pt x="97326" y="190620"/>
                  </a:cubicBezTo>
                  <a:cubicBezTo>
                    <a:pt x="104813" y="190448"/>
                    <a:pt x="112211" y="188867"/>
                    <a:pt x="119577" y="186797"/>
                  </a:cubicBezTo>
                  <a:cubicBezTo>
                    <a:pt x="112350" y="203193"/>
                    <a:pt x="107759" y="220471"/>
                    <a:pt x="108166" y="238429"/>
                  </a:cubicBezTo>
                  <a:cubicBezTo>
                    <a:pt x="109715" y="306780"/>
                    <a:pt x="166490" y="360997"/>
                    <a:pt x="234861" y="359447"/>
                  </a:cubicBezTo>
                  <a:cubicBezTo>
                    <a:pt x="251904" y="359060"/>
                    <a:pt x="268268" y="354678"/>
                    <a:pt x="283921" y="347357"/>
                  </a:cubicBezTo>
                  <a:cubicBezTo>
                    <a:pt x="284067" y="347293"/>
                    <a:pt x="284270" y="347382"/>
                    <a:pt x="284416" y="347313"/>
                  </a:cubicBezTo>
                  <a:cubicBezTo>
                    <a:pt x="286861" y="347109"/>
                    <a:pt x="290055" y="346900"/>
                    <a:pt x="293986" y="346741"/>
                  </a:cubicBezTo>
                  <a:cubicBezTo>
                    <a:pt x="300361" y="346487"/>
                    <a:pt x="306711" y="346392"/>
                    <a:pt x="312477" y="346671"/>
                  </a:cubicBezTo>
                  <a:cubicBezTo>
                    <a:pt x="322021" y="347135"/>
                    <a:pt x="340055" y="350240"/>
                    <a:pt x="340690" y="350011"/>
                  </a:cubicBezTo>
                  <a:cubicBezTo>
                    <a:pt x="343465" y="349027"/>
                    <a:pt x="344824" y="345795"/>
                    <a:pt x="343630" y="343096"/>
                  </a:cubicBezTo>
                  <a:cubicBezTo>
                    <a:pt x="343166" y="342048"/>
                    <a:pt x="342411" y="339953"/>
                    <a:pt x="341535" y="337051"/>
                  </a:cubicBezTo>
                  <a:cubicBezTo>
                    <a:pt x="340062" y="332174"/>
                    <a:pt x="338785" y="326929"/>
                    <a:pt x="338239" y="321379"/>
                  </a:cubicBezTo>
                  <a:cubicBezTo>
                    <a:pt x="338214" y="321151"/>
                    <a:pt x="338309" y="320820"/>
                    <a:pt x="338302" y="320744"/>
                  </a:cubicBezTo>
                  <a:cubicBezTo>
                    <a:pt x="337871" y="316001"/>
                    <a:pt x="337782" y="311238"/>
                    <a:pt x="338010" y="306399"/>
                  </a:cubicBezTo>
                  <a:cubicBezTo>
                    <a:pt x="338099" y="304539"/>
                    <a:pt x="338296" y="302805"/>
                    <a:pt x="338467" y="300856"/>
                  </a:cubicBezTo>
                  <a:cubicBezTo>
                    <a:pt x="338557" y="299808"/>
                    <a:pt x="338785" y="297167"/>
                    <a:pt x="338817" y="296817"/>
                  </a:cubicBezTo>
                  <a:cubicBezTo>
                    <a:pt x="338817" y="296798"/>
                    <a:pt x="338791" y="296570"/>
                    <a:pt x="338791" y="296570"/>
                  </a:cubicBezTo>
                  <a:cubicBezTo>
                    <a:pt x="350043" y="276923"/>
                    <a:pt x="356387" y="255206"/>
                    <a:pt x="355879" y="232759"/>
                  </a:cubicBezTo>
                  <a:cubicBezTo>
                    <a:pt x="354330" y="164401"/>
                    <a:pt x="297554" y="110184"/>
                    <a:pt x="229184" y="111734"/>
                  </a:cubicBezTo>
                  <a:cubicBezTo>
                    <a:pt x="214319" y="112070"/>
                    <a:pt x="200095" y="115957"/>
                    <a:pt x="186277" y="121589"/>
                  </a:cubicBezTo>
                  <a:cubicBezTo>
                    <a:pt x="189071" y="112299"/>
                    <a:pt x="190830" y="102837"/>
                    <a:pt x="190614" y="93287"/>
                  </a:cubicBezTo>
                  <a:cubicBezTo>
                    <a:pt x="189427" y="40658"/>
                    <a:pt x="145656" y="-1163"/>
                    <a:pt x="93040" y="25"/>
                  </a:cubicBezTo>
                  <a:cubicBezTo>
                    <a:pt x="67430" y="602"/>
                    <a:pt x="43669" y="11321"/>
                    <a:pt x="26314" y="29482"/>
                  </a:cubicBezTo>
                  <a:close/>
                  <a:moveTo>
                    <a:pt x="33757" y="36499"/>
                  </a:moveTo>
                  <a:cubicBezTo>
                    <a:pt x="49270" y="20262"/>
                    <a:pt x="70402" y="10769"/>
                    <a:pt x="93294" y="10248"/>
                  </a:cubicBezTo>
                  <a:cubicBezTo>
                    <a:pt x="140316" y="9188"/>
                    <a:pt x="179324" y="46507"/>
                    <a:pt x="180391" y="93547"/>
                  </a:cubicBezTo>
                  <a:cubicBezTo>
                    <a:pt x="180651" y="105200"/>
                    <a:pt x="178302" y="116579"/>
                    <a:pt x="173533" y="127977"/>
                  </a:cubicBezTo>
                  <a:cubicBezTo>
                    <a:pt x="171710" y="132327"/>
                    <a:pt x="176225" y="136689"/>
                    <a:pt x="180429" y="134543"/>
                  </a:cubicBezTo>
                  <a:cubicBezTo>
                    <a:pt x="195847" y="126682"/>
                    <a:pt x="212484" y="122345"/>
                    <a:pt x="229444" y="121964"/>
                  </a:cubicBezTo>
                  <a:cubicBezTo>
                    <a:pt x="292221" y="120541"/>
                    <a:pt x="344233" y="170255"/>
                    <a:pt x="345656" y="233012"/>
                  </a:cubicBezTo>
                  <a:cubicBezTo>
                    <a:pt x="346132" y="254253"/>
                    <a:pt x="340531" y="274935"/>
                    <a:pt x="329489" y="293490"/>
                  </a:cubicBezTo>
                  <a:cubicBezTo>
                    <a:pt x="329101" y="294138"/>
                    <a:pt x="328758" y="294811"/>
                    <a:pt x="328695" y="295566"/>
                  </a:cubicBezTo>
                  <a:cubicBezTo>
                    <a:pt x="328695" y="295554"/>
                    <a:pt x="328352" y="298824"/>
                    <a:pt x="328257" y="299986"/>
                  </a:cubicBezTo>
                  <a:cubicBezTo>
                    <a:pt x="328073" y="302056"/>
                    <a:pt x="327946" y="304018"/>
                    <a:pt x="327850" y="306025"/>
                  </a:cubicBezTo>
                  <a:cubicBezTo>
                    <a:pt x="327603" y="311308"/>
                    <a:pt x="327672" y="316502"/>
                    <a:pt x="328149" y="321747"/>
                  </a:cubicBezTo>
                  <a:cubicBezTo>
                    <a:pt x="328155" y="321824"/>
                    <a:pt x="328308" y="322097"/>
                    <a:pt x="328333" y="322357"/>
                  </a:cubicBezTo>
                  <a:cubicBezTo>
                    <a:pt x="328898" y="328085"/>
                    <a:pt x="329978" y="333457"/>
                    <a:pt x="331432" y="338550"/>
                  </a:cubicBezTo>
                  <a:cubicBezTo>
                    <a:pt x="325482" y="337572"/>
                    <a:pt x="319284" y="336924"/>
                    <a:pt x="312991" y="336619"/>
                  </a:cubicBezTo>
                  <a:cubicBezTo>
                    <a:pt x="306889" y="336321"/>
                    <a:pt x="300266" y="336384"/>
                    <a:pt x="293617" y="336651"/>
                  </a:cubicBezTo>
                  <a:cubicBezTo>
                    <a:pt x="289318" y="336829"/>
                    <a:pt x="285781" y="336956"/>
                    <a:pt x="283165" y="337184"/>
                  </a:cubicBezTo>
                  <a:cubicBezTo>
                    <a:pt x="282550" y="337235"/>
                    <a:pt x="281908" y="337464"/>
                    <a:pt x="281349" y="337737"/>
                  </a:cubicBezTo>
                  <a:cubicBezTo>
                    <a:pt x="266452" y="344963"/>
                    <a:pt x="250787" y="348856"/>
                    <a:pt x="234600" y="349224"/>
                  </a:cubicBezTo>
                  <a:cubicBezTo>
                    <a:pt x="171831" y="350640"/>
                    <a:pt x="119812" y="300926"/>
                    <a:pt x="118396" y="238169"/>
                  </a:cubicBezTo>
                  <a:cubicBezTo>
                    <a:pt x="117945" y="218319"/>
                    <a:pt x="122764" y="199072"/>
                    <a:pt x="132423" y="181406"/>
                  </a:cubicBezTo>
                  <a:cubicBezTo>
                    <a:pt x="134696" y="177247"/>
                    <a:pt x="130626" y="172529"/>
                    <a:pt x="126219" y="174269"/>
                  </a:cubicBezTo>
                  <a:cubicBezTo>
                    <a:pt x="116427" y="178129"/>
                    <a:pt x="106807" y="180174"/>
                    <a:pt x="97072" y="180390"/>
                  </a:cubicBezTo>
                  <a:cubicBezTo>
                    <a:pt x="50057" y="181457"/>
                    <a:pt x="11316" y="144360"/>
                    <a:pt x="10249" y="97319"/>
                  </a:cubicBezTo>
                  <a:cubicBezTo>
                    <a:pt x="9728" y="74358"/>
                    <a:pt x="18288" y="52679"/>
                    <a:pt x="33757" y="3649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40" name="Google Shape;240;p2"/>
            <p:cNvSpPr/>
            <p:nvPr/>
          </p:nvSpPr>
          <p:spPr>
            <a:xfrm>
              <a:off x="3641725" y="1336192"/>
              <a:ext cx="144984" cy="141815"/>
            </a:xfrm>
            <a:custGeom>
              <a:avLst/>
              <a:gdLst/>
              <a:ahLst/>
              <a:cxnLst/>
              <a:rect l="l" t="t" r="r" b="b"/>
              <a:pathLst>
                <a:path w="144984" h="141815" extrusionOk="0">
                  <a:moveTo>
                    <a:pt x="0" y="123082"/>
                  </a:moveTo>
                  <a:cubicBezTo>
                    <a:pt x="108" y="123158"/>
                    <a:pt x="248" y="123171"/>
                    <a:pt x="356" y="123254"/>
                  </a:cubicBezTo>
                  <a:cubicBezTo>
                    <a:pt x="7664" y="128797"/>
                    <a:pt x="15920" y="133160"/>
                    <a:pt x="24695" y="136328"/>
                  </a:cubicBezTo>
                  <a:cubicBezTo>
                    <a:pt x="25438" y="136595"/>
                    <a:pt x="26238" y="136779"/>
                    <a:pt x="26988" y="137027"/>
                  </a:cubicBezTo>
                  <a:cubicBezTo>
                    <a:pt x="35884" y="139967"/>
                    <a:pt x="45250" y="141859"/>
                    <a:pt x="55163" y="141815"/>
                  </a:cubicBezTo>
                  <a:cubicBezTo>
                    <a:pt x="64262" y="141770"/>
                    <a:pt x="72790" y="139897"/>
                    <a:pt x="81000" y="137293"/>
                  </a:cubicBezTo>
                  <a:cubicBezTo>
                    <a:pt x="89586" y="129642"/>
                    <a:pt x="98546" y="122873"/>
                    <a:pt x="106756" y="114821"/>
                  </a:cubicBezTo>
                  <a:cubicBezTo>
                    <a:pt x="119088" y="102730"/>
                    <a:pt x="129889" y="93104"/>
                    <a:pt x="141027" y="80550"/>
                  </a:cubicBezTo>
                  <a:cubicBezTo>
                    <a:pt x="143675" y="72193"/>
                    <a:pt x="145028" y="60560"/>
                    <a:pt x="144983" y="51295"/>
                  </a:cubicBezTo>
                  <a:cubicBezTo>
                    <a:pt x="144888" y="32201"/>
                    <a:pt x="138741" y="14542"/>
                    <a:pt x="128550" y="0"/>
                  </a:cubicBezTo>
                  <a:cubicBezTo>
                    <a:pt x="112935" y="31083"/>
                    <a:pt x="95021" y="59906"/>
                    <a:pt x="75082" y="77146"/>
                  </a:cubicBezTo>
                  <a:cubicBezTo>
                    <a:pt x="54077" y="95307"/>
                    <a:pt x="27127" y="110077"/>
                    <a:pt x="0" y="123082"/>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241" name="Google Shape;241;p2"/>
            <p:cNvGrpSpPr/>
            <p:nvPr/>
          </p:nvGrpSpPr>
          <p:grpSpPr>
            <a:xfrm>
              <a:off x="3750380" y="1204458"/>
              <a:ext cx="202912" cy="235607"/>
              <a:chOff x="3750380" y="1204458"/>
              <a:chExt cx="202912" cy="235607"/>
            </a:xfrm>
          </p:grpSpPr>
          <p:sp>
            <p:nvSpPr>
              <p:cNvPr id="242" name="Google Shape;242;p2"/>
              <p:cNvSpPr/>
              <p:nvPr/>
            </p:nvSpPr>
            <p:spPr>
              <a:xfrm>
                <a:off x="3757154" y="1214155"/>
                <a:ext cx="143272" cy="219310"/>
              </a:xfrm>
              <a:custGeom>
                <a:avLst/>
                <a:gdLst/>
                <a:ahLst/>
                <a:cxnLst/>
                <a:rect l="l" t="t" r="r" b="b"/>
                <a:pathLst>
                  <a:path w="143272" h="219310" extrusionOk="0">
                    <a:moveTo>
                      <a:pt x="26519" y="219293"/>
                    </a:moveTo>
                    <a:cubicBezTo>
                      <a:pt x="141" y="169001"/>
                      <a:pt x="-29114" y="22469"/>
                      <a:pt x="60548" y="2619"/>
                    </a:cubicBezTo>
                    <a:cubicBezTo>
                      <a:pt x="162593" y="-19975"/>
                      <a:pt x="141460" y="111064"/>
                      <a:pt x="141460" y="111064"/>
                    </a:cubicBezTo>
                    <a:cubicBezTo>
                      <a:pt x="141460" y="111064"/>
                      <a:pt x="27357" y="220887"/>
                      <a:pt x="26519" y="21929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43" name="Google Shape;243;p2"/>
              <p:cNvSpPr/>
              <p:nvPr/>
            </p:nvSpPr>
            <p:spPr>
              <a:xfrm>
                <a:off x="3750380" y="1204458"/>
                <a:ext cx="153455" cy="229526"/>
              </a:xfrm>
              <a:custGeom>
                <a:avLst/>
                <a:gdLst/>
                <a:ahLst/>
                <a:cxnLst/>
                <a:rect l="l" t="t" r="r" b="b"/>
                <a:pathLst>
                  <a:path w="153455" h="229526" extrusionOk="0">
                    <a:moveTo>
                      <a:pt x="25329" y="24787"/>
                    </a:moveTo>
                    <a:cubicBezTo>
                      <a:pt x="8692" y="42941"/>
                      <a:pt x="469" y="70291"/>
                      <a:pt x="18" y="104435"/>
                    </a:cubicBezTo>
                    <a:cubicBezTo>
                      <a:pt x="-534" y="146434"/>
                      <a:pt x="11556" y="197094"/>
                      <a:pt x="27107" y="226736"/>
                    </a:cubicBezTo>
                    <a:cubicBezTo>
                      <a:pt x="31838" y="229968"/>
                      <a:pt x="31825" y="229860"/>
                      <a:pt x="33394" y="229041"/>
                    </a:cubicBezTo>
                    <a:cubicBezTo>
                      <a:pt x="34206" y="228685"/>
                      <a:pt x="34238" y="228749"/>
                      <a:pt x="34626" y="228507"/>
                    </a:cubicBezTo>
                    <a:cubicBezTo>
                      <a:pt x="34994" y="228273"/>
                      <a:pt x="35362" y="227853"/>
                      <a:pt x="35839" y="227479"/>
                    </a:cubicBezTo>
                    <a:cubicBezTo>
                      <a:pt x="36600" y="226876"/>
                      <a:pt x="37674" y="226063"/>
                      <a:pt x="39001" y="224894"/>
                    </a:cubicBezTo>
                    <a:cubicBezTo>
                      <a:pt x="41465" y="222729"/>
                      <a:pt x="44932" y="219541"/>
                      <a:pt x="49428" y="215382"/>
                    </a:cubicBezTo>
                    <a:cubicBezTo>
                      <a:pt x="57473" y="207933"/>
                      <a:pt x="89267" y="177873"/>
                      <a:pt x="93033" y="174285"/>
                    </a:cubicBezTo>
                    <a:cubicBezTo>
                      <a:pt x="105542" y="162379"/>
                      <a:pt x="149846" y="119942"/>
                      <a:pt x="150069" y="119726"/>
                    </a:cubicBezTo>
                    <a:cubicBezTo>
                      <a:pt x="150856" y="118964"/>
                      <a:pt x="151428" y="117903"/>
                      <a:pt x="151599" y="116817"/>
                    </a:cubicBezTo>
                    <a:cubicBezTo>
                      <a:pt x="151694" y="116233"/>
                      <a:pt x="151828" y="115312"/>
                      <a:pt x="152012" y="113820"/>
                    </a:cubicBezTo>
                    <a:cubicBezTo>
                      <a:pt x="152317" y="111369"/>
                      <a:pt x="152653" y="108505"/>
                      <a:pt x="152888" y="105457"/>
                    </a:cubicBezTo>
                    <a:cubicBezTo>
                      <a:pt x="153561" y="96751"/>
                      <a:pt x="153644" y="87576"/>
                      <a:pt x="153091" y="78317"/>
                    </a:cubicBezTo>
                    <a:cubicBezTo>
                      <a:pt x="150875" y="41068"/>
                      <a:pt x="138124" y="13496"/>
                      <a:pt x="110343" y="3641"/>
                    </a:cubicBezTo>
                    <a:cubicBezTo>
                      <a:pt x="97706" y="-842"/>
                      <a:pt x="82473" y="-1236"/>
                      <a:pt x="64515" y="2740"/>
                    </a:cubicBezTo>
                    <a:cubicBezTo>
                      <a:pt x="48297" y="6327"/>
                      <a:pt x="35311" y="13897"/>
                      <a:pt x="25329" y="24787"/>
                    </a:cubicBezTo>
                    <a:close/>
                    <a:moveTo>
                      <a:pt x="42093" y="23428"/>
                    </a:moveTo>
                    <a:cubicBezTo>
                      <a:pt x="49116" y="18348"/>
                      <a:pt x="57232" y="14595"/>
                      <a:pt x="66668" y="12506"/>
                    </a:cubicBezTo>
                    <a:cubicBezTo>
                      <a:pt x="82873" y="8918"/>
                      <a:pt x="96291" y="9274"/>
                      <a:pt x="107009" y="13077"/>
                    </a:cubicBezTo>
                    <a:cubicBezTo>
                      <a:pt x="129946" y="21212"/>
                      <a:pt x="141032" y="45354"/>
                      <a:pt x="143033" y="78984"/>
                    </a:cubicBezTo>
                    <a:cubicBezTo>
                      <a:pt x="143554" y="87741"/>
                      <a:pt x="143427" y="96364"/>
                      <a:pt x="142779" y="104632"/>
                    </a:cubicBezTo>
                    <a:cubicBezTo>
                      <a:pt x="142556" y="107521"/>
                      <a:pt x="142175" y="110194"/>
                      <a:pt x="141890" y="112499"/>
                    </a:cubicBezTo>
                    <a:cubicBezTo>
                      <a:pt x="141826" y="113001"/>
                      <a:pt x="141725" y="113115"/>
                      <a:pt x="141674" y="113503"/>
                    </a:cubicBezTo>
                    <a:cubicBezTo>
                      <a:pt x="139140" y="115928"/>
                      <a:pt x="78631" y="174037"/>
                      <a:pt x="75202" y="177295"/>
                    </a:cubicBezTo>
                    <a:cubicBezTo>
                      <a:pt x="61683" y="190115"/>
                      <a:pt x="50621" y="200574"/>
                      <a:pt x="42614" y="207984"/>
                    </a:cubicBezTo>
                    <a:cubicBezTo>
                      <a:pt x="38740" y="211572"/>
                      <a:pt x="35966" y="214150"/>
                      <a:pt x="33641" y="216214"/>
                    </a:cubicBezTo>
                    <a:cubicBezTo>
                      <a:pt x="20097" y="187531"/>
                      <a:pt x="9734" y="142617"/>
                      <a:pt x="10235" y="104632"/>
                    </a:cubicBezTo>
                    <a:cubicBezTo>
                      <a:pt x="10731" y="66792"/>
                      <a:pt x="21030" y="38668"/>
                      <a:pt x="42093" y="2342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44" name="Google Shape;244;p2"/>
              <p:cNvSpPr/>
              <p:nvPr/>
            </p:nvSpPr>
            <p:spPr>
              <a:xfrm>
                <a:off x="3783640" y="1314402"/>
                <a:ext cx="165298" cy="123837"/>
              </a:xfrm>
              <a:custGeom>
                <a:avLst/>
                <a:gdLst/>
                <a:ahLst/>
                <a:cxnLst/>
                <a:rect l="l" t="t" r="r" b="b"/>
                <a:pathLst>
                  <a:path w="165298" h="123837" extrusionOk="0">
                    <a:moveTo>
                      <a:pt x="13" y="118850"/>
                    </a:moveTo>
                    <a:cubicBezTo>
                      <a:pt x="41238" y="133975"/>
                      <a:pt x="146317" y="115052"/>
                      <a:pt x="162802" y="57236"/>
                    </a:cubicBezTo>
                    <a:cubicBezTo>
                      <a:pt x="177058" y="7229"/>
                      <a:pt x="126842" y="-11421"/>
                      <a:pt x="98838" y="6893"/>
                    </a:cubicBezTo>
                    <a:cubicBezTo>
                      <a:pt x="82639" y="17485"/>
                      <a:pt x="80944" y="19669"/>
                      <a:pt x="54185" y="47291"/>
                    </a:cubicBezTo>
                    <a:cubicBezTo>
                      <a:pt x="23674" y="78794"/>
                      <a:pt x="-654" y="118602"/>
                      <a:pt x="13" y="11885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45" name="Google Shape;245;p2"/>
              <p:cNvSpPr/>
              <p:nvPr/>
            </p:nvSpPr>
            <p:spPr>
              <a:xfrm>
                <a:off x="3777789" y="1306084"/>
                <a:ext cx="175503" cy="133981"/>
              </a:xfrm>
              <a:custGeom>
                <a:avLst/>
                <a:gdLst/>
                <a:ahLst/>
                <a:cxnLst/>
                <a:rect l="l" t="t" r="r" b="b"/>
                <a:pathLst>
                  <a:path w="175503" h="133981" extrusionOk="0">
                    <a:moveTo>
                      <a:pt x="55655" y="48752"/>
                    </a:moveTo>
                    <a:cubicBezTo>
                      <a:pt x="41996" y="62855"/>
                      <a:pt x="28636" y="79702"/>
                      <a:pt x="16488" y="96942"/>
                    </a:cubicBezTo>
                    <a:cubicBezTo>
                      <a:pt x="11986" y="103324"/>
                      <a:pt x="7782" y="109363"/>
                      <a:pt x="4671" y="114335"/>
                    </a:cubicBezTo>
                    <a:cubicBezTo>
                      <a:pt x="3362" y="116430"/>
                      <a:pt x="2448" y="118208"/>
                      <a:pt x="1712" y="119523"/>
                    </a:cubicBezTo>
                    <a:cubicBezTo>
                      <a:pt x="1331" y="120196"/>
                      <a:pt x="975" y="120856"/>
                      <a:pt x="765" y="121294"/>
                    </a:cubicBezTo>
                    <a:cubicBezTo>
                      <a:pt x="588" y="121675"/>
                      <a:pt x="632" y="121599"/>
                      <a:pt x="416" y="122177"/>
                    </a:cubicBezTo>
                    <a:cubicBezTo>
                      <a:pt x="289" y="122571"/>
                      <a:pt x="213" y="122653"/>
                      <a:pt x="86" y="123555"/>
                    </a:cubicBezTo>
                    <a:cubicBezTo>
                      <a:pt x="-162" y="125301"/>
                      <a:pt x="-98" y="125257"/>
                      <a:pt x="3470" y="128679"/>
                    </a:cubicBezTo>
                    <a:cubicBezTo>
                      <a:pt x="25626" y="136814"/>
                      <a:pt x="63484" y="135506"/>
                      <a:pt x="97336" y="125327"/>
                    </a:cubicBezTo>
                    <a:cubicBezTo>
                      <a:pt x="136433" y="113573"/>
                      <a:pt x="164710" y="92268"/>
                      <a:pt x="172838" y="63757"/>
                    </a:cubicBezTo>
                    <a:cubicBezTo>
                      <a:pt x="180000" y="38617"/>
                      <a:pt x="172355" y="18031"/>
                      <a:pt x="154384" y="7172"/>
                    </a:cubicBezTo>
                    <a:cubicBezTo>
                      <a:pt x="138313" y="-2543"/>
                      <a:pt x="116640" y="-2416"/>
                      <a:pt x="101133" y="7725"/>
                    </a:cubicBezTo>
                    <a:cubicBezTo>
                      <a:pt x="95425" y="11458"/>
                      <a:pt x="92104" y="13846"/>
                      <a:pt x="88814" y="16424"/>
                    </a:cubicBezTo>
                    <a:cubicBezTo>
                      <a:pt x="83004" y="20983"/>
                      <a:pt x="78362" y="25301"/>
                      <a:pt x="65440" y="38636"/>
                    </a:cubicBezTo>
                    <a:cubicBezTo>
                      <a:pt x="63846" y="40281"/>
                      <a:pt x="57211" y="47145"/>
                      <a:pt x="55655" y="48752"/>
                    </a:cubicBezTo>
                    <a:close/>
                    <a:moveTo>
                      <a:pt x="62957" y="55883"/>
                    </a:moveTo>
                    <a:cubicBezTo>
                      <a:pt x="64513" y="54276"/>
                      <a:pt x="71155" y="47406"/>
                      <a:pt x="72743" y="45767"/>
                    </a:cubicBezTo>
                    <a:cubicBezTo>
                      <a:pt x="85341" y="32769"/>
                      <a:pt x="89697" y="28629"/>
                      <a:pt x="95025" y="24457"/>
                    </a:cubicBezTo>
                    <a:cubicBezTo>
                      <a:pt x="98035" y="22095"/>
                      <a:pt x="101241" y="19739"/>
                      <a:pt x="106728" y="16151"/>
                    </a:cubicBezTo>
                    <a:cubicBezTo>
                      <a:pt x="118932" y="8169"/>
                      <a:pt x="136382" y="8061"/>
                      <a:pt x="149158" y="15783"/>
                    </a:cubicBezTo>
                    <a:cubicBezTo>
                      <a:pt x="163141" y="24235"/>
                      <a:pt x="168977" y="39983"/>
                      <a:pt x="163040" y="60811"/>
                    </a:cubicBezTo>
                    <a:cubicBezTo>
                      <a:pt x="156048" y="85341"/>
                      <a:pt x="130566" y="104715"/>
                      <a:pt x="94440" y="115579"/>
                    </a:cubicBezTo>
                    <a:cubicBezTo>
                      <a:pt x="65250" y="124355"/>
                      <a:pt x="33436" y="125771"/>
                      <a:pt x="12938" y="120443"/>
                    </a:cubicBezTo>
                    <a:cubicBezTo>
                      <a:pt x="13116" y="120151"/>
                      <a:pt x="13224" y="119986"/>
                      <a:pt x="13414" y="119681"/>
                    </a:cubicBezTo>
                    <a:cubicBezTo>
                      <a:pt x="16424" y="114868"/>
                      <a:pt x="20349" y="109032"/>
                      <a:pt x="24743" y="102797"/>
                    </a:cubicBezTo>
                    <a:cubicBezTo>
                      <a:pt x="36611" y="85963"/>
                      <a:pt x="49705" y="69567"/>
                      <a:pt x="62957" y="5588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246" name="Google Shape;246;p2"/>
            <p:cNvGrpSpPr/>
            <p:nvPr/>
          </p:nvGrpSpPr>
          <p:grpSpPr>
            <a:xfrm>
              <a:off x="3523782" y="1446678"/>
              <a:ext cx="234462" cy="200714"/>
              <a:chOff x="3523782" y="1446678"/>
              <a:chExt cx="234462" cy="200714"/>
            </a:xfrm>
          </p:grpSpPr>
          <p:sp>
            <p:nvSpPr>
              <p:cNvPr id="247" name="Google Shape;247;p2"/>
              <p:cNvSpPr/>
              <p:nvPr/>
            </p:nvSpPr>
            <p:spPr>
              <a:xfrm>
                <a:off x="3533567" y="1453154"/>
                <a:ext cx="215815" cy="144781"/>
              </a:xfrm>
              <a:custGeom>
                <a:avLst/>
                <a:gdLst/>
                <a:ahLst/>
                <a:cxnLst/>
                <a:rect l="l" t="t" r="r" b="b"/>
                <a:pathLst>
                  <a:path w="215815" h="144781" extrusionOk="0">
                    <a:moveTo>
                      <a:pt x="215796" y="20058"/>
                    </a:moveTo>
                    <a:cubicBezTo>
                      <a:pt x="164063" y="-3348"/>
                      <a:pt x="16069" y="-24023"/>
                      <a:pt x="1471" y="66642"/>
                    </a:cubicBezTo>
                    <a:cubicBezTo>
                      <a:pt x="-15141" y="169829"/>
                      <a:pt x="114444" y="141108"/>
                      <a:pt x="114444" y="141108"/>
                    </a:cubicBezTo>
                    <a:cubicBezTo>
                      <a:pt x="114444" y="141108"/>
                      <a:pt x="217441" y="20801"/>
                      <a:pt x="215796" y="2005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48" name="Google Shape;248;p2"/>
              <p:cNvSpPr/>
              <p:nvPr/>
            </p:nvSpPr>
            <p:spPr>
              <a:xfrm>
                <a:off x="3523782" y="1446678"/>
                <a:ext cx="226052" cy="154905"/>
              </a:xfrm>
              <a:custGeom>
                <a:avLst/>
                <a:gdLst/>
                <a:ahLst/>
                <a:cxnLst/>
                <a:rect l="l" t="t" r="r" b="b"/>
                <a:pathLst>
                  <a:path w="226052" h="154905" extrusionOk="0">
                    <a:moveTo>
                      <a:pt x="21270" y="30471"/>
                    </a:moveTo>
                    <a:cubicBezTo>
                      <a:pt x="38421" y="12805"/>
                      <a:pt x="65244" y="3007"/>
                      <a:pt x="99305" y="569"/>
                    </a:cubicBezTo>
                    <a:cubicBezTo>
                      <a:pt x="141203" y="-2422"/>
                      <a:pt x="192479" y="6697"/>
                      <a:pt x="222971" y="20495"/>
                    </a:cubicBezTo>
                    <a:cubicBezTo>
                      <a:pt x="226476" y="25029"/>
                      <a:pt x="226369" y="25023"/>
                      <a:pt x="225645" y="26636"/>
                    </a:cubicBezTo>
                    <a:cubicBezTo>
                      <a:pt x="225340" y="27468"/>
                      <a:pt x="225403" y="27493"/>
                      <a:pt x="225181" y="27893"/>
                    </a:cubicBezTo>
                    <a:cubicBezTo>
                      <a:pt x="224972" y="28280"/>
                      <a:pt x="224572" y="28674"/>
                      <a:pt x="224222" y="29169"/>
                    </a:cubicBezTo>
                    <a:cubicBezTo>
                      <a:pt x="223670" y="29963"/>
                      <a:pt x="222920" y="31081"/>
                      <a:pt x="221828" y="32471"/>
                    </a:cubicBezTo>
                    <a:cubicBezTo>
                      <a:pt x="219809" y="35056"/>
                      <a:pt x="216831" y="38707"/>
                      <a:pt x="212939" y="43438"/>
                    </a:cubicBezTo>
                    <a:cubicBezTo>
                      <a:pt x="205972" y="51902"/>
                      <a:pt x="177810" y="85392"/>
                      <a:pt x="174451" y="89361"/>
                    </a:cubicBezTo>
                    <a:cubicBezTo>
                      <a:pt x="163288" y="102544"/>
                      <a:pt x="123505" y="149235"/>
                      <a:pt x="123302" y="149470"/>
                    </a:cubicBezTo>
                    <a:cubicBezTo>
                      <a:pt x="122591" y="150308"/>
                      <a:pt x="121562" y="150937"/>
                      <a:pt x="120489" y="151172"/>
                    </a:cubicBezTo>
                    <a:cubicBezTo>
                      <a:pt x="119911" y="151299"/>
                      <a:pt x="118997" y="151489"/>
                      <a:pt x="117523" y="151756"/>
                    </a:cubicBezTo>
                    <a:cubicBezTo>
                      <a:pt x="115091" y="152201"/>
                      <a:pt x="112253" y="152702"/>
                      <a:pt x="109224" y="153121"/>
                    </a:cubicBezTo>
                    <a:cubicBezTo>
                      <a:pt x="100575" y="154302"/>
                      <a:pt x="91412" y="154912"/>
                      <a:pt x="82141" y="154906"/>
                    </a:cubicBezTo>
                    <a:cubicBezTo>
                      <a:pt x="44822" y="154861"/>
                      <a:pt x="16558" y="143736"/>
                      <a:pt x="5103" y="116571"/>
                    </a:cubicBezTo>
                    <a:cubicBezTo>
                      <a:pt x="-104" y="104220"/>
                      <a:pt x="-1387" y="89031"/>
                      <a:pt x="1534" y="70876"/>
                    </a:cubicBezTo>
                    <a:cubicBezTo>
                      <a:pt x="4176" y="54474"/>
                      <a:pt x="10977" y="41076"/>
                      <a:pt x="21270" y="30471"/>
                    </a:cubicBezTo>
                    <a:close/>
                    <a:moveTo>
                      <a:pt x="20883" y="47286"/>
                    </a:moveTo>
                    <a:cubicBezTo>
                      <a:pt x="16222" y="54588"/>
                      <a:pt x="12951" y="62913"/>
                      <a:pt x="11415" y="72457"/>
                    </a:cubicBezTo>
                    <a:cubicBezTo>
                      <a:pt x="8773" y="88840"/>
                      <a:pt x="9910" y="102220"/>
                      <a:pt x="14329" y="112697"/>
                    </a:cubicBezTo>
                    <a:cubicBezTo>
                      <a:pt x="23785" y="135119"/>
                      <a:pt x="48537" y="144784"/>
                      <a:pt x="82224" y="144822"/>
                    </a:cubicBezTo>
                    <a:cubicBezTo>
                      <a:pt x="90993" y="144828"/>
                      <a:pt x="99591" y="144200"/>
                      <a:pt x="107808" y="143076"/>
                    </a:cubicBezTo>
                    <a:cubicBezTo>
                      <a:pt x="110684" y="142688"/>
                      <a:pt x="113326" y="142148"/>
                      <a:pt x="115612" y="141729"/>
                    </a:cubicBezTo>
                    <a:cubicBezTo>
                      <a:pt x="116107" y="141640"/>
                      <a:pt x="116215" y="141526"/>
                      <a:pt x="116603" y="141456"/>
                    </a:cubicBezTo>
                    <a:cubicBezTo>
                      <a:pt x="118876" y="138783"/>
                      <a:pt x="173365" y="74997"/>
                      <a:pt x="176413" y="71384"/>
                    </a:cubicBezTo>
                    <a:cubicBezTo>
                      <a:pt x="188434" y="57147"/>
                      <a:pt x="198232" y="45495"/>
                      <a:pt x="205160" y="37069"/>
                    </a:cubicBezTo>
                    <a:cubicBezTo>
                      <a:pt x="208519" y="32992"/>
                      <a:pt x="210932" y="30065"/>
                      <a:pt x="212849" y="27633"/>
                    </a:cubicBezTo>
                    <a:cubicBezTo>
                      <a:pt x="183430" y="15777"/>
                      <a:pt x="137989" y="8043"/>
                      <a:pt x="100099" y="10754"/>
                    </a:cubicBezTo>
                    <a:cubicBezTo>
                      <a:pt x="62348" y="13453"/>
                      <a:pt x="34872" y="25378"/>
                      <a:pt x="20883" y="472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49" name="Google Shape;249;p2"/>
              <p:cNvSpPr/>
              <p:nvPr/>
            </p:nvSpPr>
            <p:spPr>
              <a:xfrm>
                <a:off x="3637597" y="1473194"/>
                <a:ext cx="118857" cy="169655"/>
              </a:xfrm>
              <a:custGeom>
                <a:avLst/>
                <a:gdLst/>
                <a:ahLst/>
                <a:cxnLst/>
                <a:rect l="l" t="t" r="r" b="b"/>
                <a:pathLst>
                  <a:path w="118857" h="169655" extrusionOk="0">
                    <a:moveTo>
                      <a:pt x="111570" y="12"/>
                    </a:moveTo>
                    <a:cubicBezTo>
                      <a:pt x="129077" y="40283"/>
                      <a:pt x="116294" y="146290"/>
                      <a:pt x="59538" y="166108"/>
                    </a:cubicBezTo>
                    <a:cubicBezTo>
                      <a:pt x="10446" y="183254"/>
                      <a:pt x="-11093" y="134206"/>
                      <a:pt x="5563" y="105187"/>
                    </a:cubicBezTo>
                    <a:cubicBezTo>
                      <a:pt x="15190" y="88404"/>
                      <a:pt x="17266" y="86581"/>
                      <a:pt x="43295" y="58260"/>
                    </a:cubicBezTo>
                    <a:cubicBezTo>
                      <a:pt x="72968" y="25964"/>
                      <a:pt x="111290" y="-636"/>
                      <a:pt x="111570" y="12"/>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50" name="Google Shape;250;p2"/>
              <p:cNvSpPr/>
              <p:nvPr/>
            </p:nvSpPr>
            <p:spPr>
              <a:xfrm>
                <a:off x="3629239" y="1467510"/>
                <a:ext cx="129005" cy="179882"/>
              </a:xfrm>
              <a:custGeom>
                <a:avLst/>
                <a:gdLst/>
                <a:ahLst/>
                <a:cxnLst/>
                <a:rect l="l" t="t" r="r" b="b"/>
                <a:pathLst>
                  <a:path w="129005" h="179882" extrusionOk="0">
                    <a:moveTo>
                      <a:pt x="44546" y="59969"/>
                    </a:moveTo>
                    <a:cubicBezTo>
                      <a:pt x="57830" y="45510"/>
                      <a:pt x="73870" y="31191"/>
                      <a:pt x="90374" y="18059"/>
                    </a:cubicBezTo>
                    <a:cubicBezTo>
                      <a:pt x="96483" y="13195"/>
                      <a:pt x="102268" y="8649"/>
                      <a:pt x="107049" y="5251"/>
                    </a:cubicBezTo>
                    <a:cubicBezTo>
                      <a:pt x="109062" y="3823"/>
                      <a:pt x="110790" y="2813"/>
                      <a:pt x="112060" y="1994"/>
                    </a:cubicBezTo>
                    <a:cubicBezTo>
                      <a:pt x="112707" y="1575"/>
                      <a:pt x="113342" y="1187"/>
                      <a:pt x="113768" y="952"/>
                    </a:cubicBezTo>
                    <a:cubicBezTo>
                      <a:pt x="114142" y="749"/>
                      <a:pt x="114066" y="800"/>
                      <a:pt x="114631" y="552"/>
                    </a:cubicBezTo>
                    <a:cubicBezTo>
                      <a:pt x="115018" y="400"/>
                      <a:pt x="115095" y="324"/>
                      <a:pt x="115984" y="140"/>
                    </a:cubicBezTo>
                    <a:cubicBezTo>
                      <a:pt x="117717" y="-210"/>
                      <a:pt x="117673" y="-140"/>
                      <a:pt x="121305" y="3219"/>
                    </a:cubicBezTo>
                    <a:cubicBezTo>
                      <a:pt x="130709" y="24866"/>
                      <a:pt x="131605" y="62732"/>
                      <a:pt x="123413" y="97123"/>
                    </a:cubicBezTo>
                    <a:cubicBezTo>
                      <a:pt x="113958" y="136836"/>
                      <a:pt x="94337" y="166306"/>
                      <a:pt x="66346" y="176079"/>
                    </a:cubicBezTo>
                    <a:cubicBezTo>
                      <a:pt x="41663" y="184696"/>
                      <a:pt x="20664" y="178257"/>
                      <a:pt x="8783" y="160953"/>
                    </a:cubicBezTo>
                    <a:cubicBezTo>
                      <a:pt x="-1853" y="145472"/>
                      <a:pt x="-2983" y="123825"/>
                      <a:pt x="6237" y="107753"/>
                    </a:cubicBezTo>
                    <a:cubicBezTo>
                      <a:pt x="9634" y="101835"/>
                      <a:pt x="11818" y="98387"/>
                      <a:pt x="14200" y="94951"/>
                    </a:cubicBezTo>
                    <a:cubicBezTo>
                      <a:pt x="18416" y="88887"/>
                      <a:pt x="22461" y="84004"/>
                      <a:pt x="35015" y="70326"/>
                    </a:cubicBezTo>
                    <a:cubicBezTo>
                      <a:pt x="36564" y="68637"/>
                      <a:pt x="43035" y="61614"/>
                      <a:pt x="44546" y="59969"/>
                    </a:cubicBezTo>
                    <a:close/>
                    <a:moveTo>
                      <a:pt x="52090" y="66840"/>
                    </a:moveTo>
                    <a:cubicBezTo>
                      <a:pt x="50572" y="68491"/>
                      <a:pt x="44102" y="75520"/>
                      <a:pt x="42559" y="77203"/>
                    </a:cubicBezTo>
                    <a:cubicBezTo>
                      <a:pt x="30322" y="90532"/>
                      <a:pt x="26442" y="95123"/>
                      <a:pt x="22582" y="100685"/>
                    </a:cubicBezTo>
                    <a:cubicBezTo>
                      <a:pt x="20404" y="103829"/>
                      <a:pt x="18238" y="107162"/>
                      <a:pt x="14974" y="112852"/>
                    </a:cubicBezTo>
                    <a:cubicBezTo>
                      <a:pt x="7716" y="125501"/>
                      <a:pt x="8624" y="142926"/>
                      <a:pt x="17076" y="155232"/>
                    </a:cubicBezTo>
                    <a:cubicBezTo>
                      <a:pt x="26322" y="168700"/>
                      <a:pt x="42387" y="173609"/>
                      <a:pt x="62834" y="166472"/>
                    </a:cubicBezTo>
                    <a:cubicBezTo>
                      <a:pt x="86913" y="158064"/>
                      <a:pt x="104776" y="131496"/>
                      <a:pt x="113513" y="94799"/>
                    </a:cubicBezTo>
                    <a:cubicBezTo>
                      <a:pt x="120581" y="65145"/>
                      <a:pt x="120143" y="33306"/>
                      <a:pt x="113628" y="13151"/>
                    </a:cubicBezTo>
                    <a:cubicBezTo>
                      <a:pt x="113348" y="13348"/>
                      <a:pt x="113190" y="13462"/>
                      <a:pt x="112898" y="13671"/>
                    </a:cubicBezTo>
                    <a:cubicBezTo>
                      <a:pt x="108268" y="16954"/>
                      <a:pt x="102668" y="21215"/>
                      <a:pt x="96699" y="25965"/>
                    </a:cubicBezTo>
                    <a:cubicBezTo>
                      <a:pt x="80582" y="38792"/>
                      <a:pt x="64974" y="52819"/>
                      <a:pt x="52090" y="668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nvGrpSpPr>
          <p:cNvPr id="251" name="Google Shape;251;p2"/>
          <p:cNvGrpSpPr/>
          <p:nvPr/>
        </p:nvGrpSpPr>
        <p:grpSpPr>
          <a:xfrm rot="7357874">
            <a:off x="1089858" y="3382575"/>
            <a:ext cx="692169" cy="664267"/>
            <a:chOff x="3248020" y="1400567"/>
            <a:chExt cx="826480" cy="793214"/>
          </a:xfrm>
        </p:grpSpPr>
        <p:sp>
          <p:nvSpPr>
            <p:cNvPr id="252" name="Google Shape;252;p2"/>
            <p:cNvSpPr/>
            <p:nvPr/>
          </p:nvSpPr>
          <p:spPr>
            <a:xfrm rot="-1236695">
              <a:off x="3380028" y="1494084"/>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53" name="Google Shape;253;p2"/>
            <p:cNvSpPr/>
            <p:nvPr/>
          </p:nvSpPr>
          <p:spPr>
            <a:xfrm rot="-1236695">
              <a:off x="3336456" y="1487631"/>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254" name="Google Shape;254;p2"/>
            <p:cNvGrpSpPr/>
            <p:nvPr/>
          </p:nvGrpSpPr>
          <p:grpSpPr>
            <a:xfrm rot="-1238765">
              <a:off x="3336597" y="1487885"/>
              <a:ext cx="605754" cy="612125"/>
              <a:chOff x="3455189" y="1151492"/>
              <a:chExt cx="502082" cy="507362"/>
            </a:xfrm>
          </p:grpSpPr>
          <p:sp>
            <p:nvSpPr>
              <p:cNvPr id="255" name="Google Shape;255;p2"/>
              <p:cNvSpPr/>
              <p:nvPr/>
            </p:nvSpPr>
            <p:spPr>
              <a:xfrm>
                <a:off x="3455189" y="1297672"/>
                <a:ext cx="175835" cy="114881"/>
              </a:xfrm>
              <a:custGeom>
                <a:avLst/>
                <a:gdLst/>
                <a:ahLst/>
                <a:cxnLst/>
                <a:rect l="l" t="t" r="r" b="b"/>
                <a:pathLst>
                  <a:path w="175835" h="114881" extrusionOk="0">
                    <a:moveTo>
                      <a:pt x="17492" y="20391"/>
                    </a:moveTo>
                    <a:cubicBezTo>
                      <a:pt x="8342" y="30062"/>
                      <a:pt x="2068" y="43104"/>
                      <a:pt x="341" y="59602"/>
                    </a:cubicBezTo>
                    <a:cubicBezTo>
                      <a:pt x="-1945" y="81382"/>
                      <a:pt x="7409" y="97854"/>
                      <a:pt x="24255" y="107316"/>
                    </a:cubicBezTo>
                    <a:cubicBezTo>
                      <a:pt x="37609" y="114821"/>
                      <a:pt x="55027" y="116898"/>
                      <a:pt x="65238" y="112847"/>
                    </a:cubicBezTo>
                    <a:cubicBezTo>
                      <a:pt x="94397" y="101271"/>
                      <a:pt x="91813" y="55900"/>
                      <a:pt x="60113" y="56490"/>
                    </a:cubicBezTo>
                    <a:cubicBezTo>
                      <a:pt x="60113" y="56490"/>
                      <a:pt x="46474" y="56941"/>
                      <a:pt x="44429" y="69267"/>
                    </a:cubicBezTo>
                    <a:cubicBezTo>
                      <a:pt x="43178" y="76810"/>
                      <a:pt x="49445" y="83687"/>
                      <a:pt x="57066" y="84335"/>
                    </a:cubicBezTo>
                    <a:cubicBezTo>
                      <a:pt x="63968" y="84913"/>
                      <a:pt x="69486" y="79877"/>
                      <a:pt x="71061" y="73350"/>
                    </a:cubicBezTo>
                    <a:cubicBezTo>
                      <a:pt x="76865" y="81782"/>
                      <a:pt x="74223" y="97251"/>
                      <a:pt x="60958" y="102515"/>
                    </a:cubicBezTo>
                    <a:cubicBezTo>
                      <a:pt x="54138" y="105220"/>
                      <a:pt x="40384" y="103512"/>
                      <a:pt x="29824" y="97575"/>
                    </a:cubicBezTo>
                    <a:cubicBezTo>
                      <a:pt x="16756" y="90234"/>
                      <a:pt x="9904" y="78029"/>
                      <a:pt x="11701" y="60885"/>
                    </a:cubicBezTo>
                    <a:cubicBezTo>
                      <a:pt x="15555" y="24162"/>
                      <a:pt x="45350" y="7621"/>
                      <a:pt x="80465" y="11837"/>
                    </a:cubicBezTo>
                    <a:cubicBezTo>
                      <a:pt x="104481" y="14720"/>
                      <a:pt x="125246" y="24817"/>
                      <a:pt x="142759" y="39644"/>
                    </a:cubicBezTo>
                    <a:cubicBezTo>
                      <a:pt x="149661" y="45486"/>
                      <a:pt x="155554" y="51671"/>
                      <a:pt x="160462" y="57798"/>
                    </a:cubicBezTo>
                    <a:cubicBezTo>
                      <a:pt x="162171" y="59932"/>
                      <a:pt x="163536" y="61774"/>
                      <a:pt x="164742" y="63526"/>
                    </a:cubicBezTo>
                    <a:cubicBezTo>
                      <a:pt x="165441" y="64542"/>
                      <a:pt x="165968" y="65266"/>
                      <a:pt x="166171" y="65596"/>
                    </a:cubicBezTo>
                    <a:lnTo>
                      <a:pt x="175836" y="59964"/>
                    </a:lnTo>
                    <a:cubicBezTo>
                      <a:pt x="174693" y="58072"/>
                      <a:pt x="172464" y="54865"/>
                      <a:pt x="169225" y="50820"/>
                    </a:cubicBezTo>
                    <a:cubicBezTo>
                      <a:pt x="163879" y="44152"/>
                      <a:pt x="157592" y="37428"/>
                      <a:pt x="150106" y="31090"/>
                    </a:cubicBezTo>
                    <a:cubicBezTo>
                      <a:pt x="131005" y="14930"/>
                      <a:pt x="108126" y="3887"/>
                      <a:pt x="81761" y="725"/>
                    </a:cubicBezTo>
                    <a:cubicBezTo>
                      <a:pt x="56335" y="-2330"/>
                      <a:pt x="32745" y="4281"/>
                      <a:pt x="17492" y="2039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56" name="Google Shape;256;p2"/>
              <p:cNvSpPr/>
              <p:nvPr/>
            </p:nvSpPr>
            <p:spPr>
              <a:xfrm>
                <a:off x="3610328" y="1151492"/>
                <a:ext cx="116240" cy="175066"/>
              </a:xfrm>
              <a:custGeom>
                <a:avLst/>
                <a:gdLst/>
                <a:ahLst/>
                <a:cxnLst/>
                <a:rect l="l" t="t" r="r" b="b"/>
                <a:pathLst>
                  <a:path w="116240" h="175066" extrusionOk="0">
                    <a:moveTo>
                      <a:pt x="24519" y="14208"/>
                    </a:moveTo>
                    <a:cubicBezTo>
                      <a:pt x="34844" y="5807"/>
                      <a:pt x="48319" y="524"/>
                      <a:pt x="64892" y="29"/>
                    </a:cubicBezTo>
                    <a:cubicBezTo>
                      <a:pt x="86787" y="-625"/>
                      <a:pt x="102510" y="9935"/>
                      <a:pt x="110695" y="27442"/>
                    </a:cubicBezTo>
                    <a:cubicBezTo>
                      <a:pt x="117178" y="41316"/>
                      <a:pt x="117953" y="58842"/>
                      <a:pt x="113146" y="68723"/>
                    </a:cubicBezTo>
                    <a:cubicBezTo>
                      <a:pt x="99430" y="96936"/>
                      <a:pt x="54377" y="90967"/>
                      <a:pt x="57329" y="59401"/>
                    </a:cubicBezTo>
                    <a:cubicBezTo>
                      <a:pt x="57329" y="59401"/>
                      <a:pt x="58802" y="45838"/>
                      <a:pt x="71242" y="44720"/>
                    </a:cubicBezTo>
                    <a:cubicBezTo>
                      <a:pt x="78862" y="44034"/>
                      <a:pt x="85250" y="50797"/>
                      <a:pt x="85326" y="58442"/>
                    </a:cubicBezTo>
                    <a:cubicBezTo>
                      <a:pt x="85390" y="65370"/>
                      <a:pt x="79954" y="70495"/>
                      <a:pt x="73325" y="71574"/>
                    </a:cubicBezTo>
                    <a:cubicBezTo>
                      <a:pt x="81301" y="78000"/>
                      <a:pt x="96921" y="76521"/>
                      <a:pt x="103164" y="63681"/>
                    </a:cubicBezTo>
                    <a:cubicBezTo>
                      <a:pt x="106371" y="57083"/>
                      <a:pt x="105691" y="43241"/>
                      <a:pt x="100560" y="32261"/>
                    </a:cubicBezTo>
                    <a:cubicBezTo>
                      <a:pt x="94217" y="18685"/>
                      <a:pt x="82558" y="10944"/>
                      <a:pt x="65330" y="11459"/>
                    </a:cubicBezTo>
                    <a:cubicBezTo>
                      <a:pt x="28418" y="12557"/>
                      <a:pt x="9704" y="41037"/>
                      <a:pt x="11286" y="76368"/>
                    </a:cubicBezTo>
                    <a:cubicBezTo>
                      <a:pt x="12372" y="100530"/>
                      <a:pt x="20887" y="121987"/>
                      <a:pt x="34368" y="140567"/>
                    </a:cubicBezTo>
                    <a:cubicBezTo>
                      <a:pt x="39677" y="147882"/>
                      <a:pt x="45398" y="154219"/>
                      <a:pt x="51144" y="159572"/>
                    </a:cubicBezTo>
                    <a:cubicBezTo>
                      <a:pt x="53145" y="161439"/>
                      <a:pt x="54885" y="162932"/>
                      <a:pt x="56536" y="164265"/>
                    </a:cubicBezTo>
                    <a:cubicBezTo>
                      <a:pt x="57501" y="165040"/>
                      <a:pt x="58187" y="165624"/>
                      <a:pt x="58498" y="165846"/>
                    </a:cubicBezTo>
                    <a:lnTo>
                      <a:pt x="52161" y="175066"/>
                    </a:lnTo>
                    <a:cubicBezTo>
                      <a:pt x="50357" y="173784"/>
                      <a:pt x="47328" y="171320"/>
                      <a:pt x="43537" y="167789"/>
                    </a:cubicBezTo>
                    <a:cubicBezTo>
                      <a:pt x="37282" y="161960"/>
                      <a:pt x="31047" y="155185"/>
                      <a:pt x="25287" y="147247"/>
                    </a:cubicBezTo>
                    <a:cubicBezTo>
                      <a:pt x="10593" y="126991"/>
                      <a:pt x="1297" y="103362"/>
                      <a:pt x="103" y="76832"/>
                    </a:cubicBezTo>
                    <a:cubicBezTo>
                      <a:pt x="-1040" y="51248"/>
                      <a:pt x="7310" y="28210"/>
                      <a:pt x="24519" y="142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57" name="Google Shape;257;p2"/>
              <p:cNvSpPr/>
              <p:nvPr/>
            </p:nvSpPr>
            <p:spPr>
              <a:xfrm>
                <a:off x="3606106" y="1297742"/>
                <a:ext cx="343328" cy="351538"/>
              </a:xfrm>
              <a:custGeom>
                <a:avLst/>
                <a:gdLst/>
                <a:ahLst/>
                <a:cxnLst/>
                <a:rect l="l" t="t" r="r" b="b"/>
                <a:pathLst>
                  <a:path w="343328" h="351538" extrusionOk="0">
                    <a:moveTo>
                      <a:pt x="26328" y="26684"/>
                    </a:moveTo>
                    <a:cubicBezTo>
                      <a:pt x="10079" y="43099"/>
                      <a:pt x="-119" y="65705"/>
                      <a:pt x="1" y="90622"/>
                    </a:cubicBezTo>
                    <a:cubicBezTo>
                      <a:pt x="243" y="140463"/>
                      <a:pt x="40901" y="180589"/>
                      <a:pt x="90743" y="180347"/>
                    </a:cubicBezTo>
                    <a:cubicBezTo>
                      <a:pt x="101715" y="180297"/>
                      <a:pt x="111939" y="177890"/>
                      <a:pt x="121648" y="174258"/>
                    </a:cubicBezTo>
                    <a:cubicBezTo>
                      <a:pt x="111679" y="191739"/>
                      <a:pt x="105742" y="211767"/>
                      <a:pt x="105843" y="233332"/>
                    </a:cubicBezTo>
                    <a:cubicBezTo>
                      <a:pt x="106160" y="298915"/>
                      <a:pt x="159551" y="351855"/>
                      <a:pt x="225128" y="351537"/>
                    </a:cubicBezTo>
                    <a:cubicBezTo>
                      <a:pt x="242654" y="351455"/>
                      <a:pt x="259202" y="347327"/>
                      <a:pt x="274150" y="340437"/>
                    </a:cubicBezTo>
                    <a:cubicBezTo>
                      <a:pt x="276194" y="340298"/>
                      <a:pt x="289866" y="339243"/>
                      <a:pt x="303264" y="340139"/>
                    </a:cubicBezTo>
                    <a:cubicBezTo>
                      <a:pt x="317641" y="341091"/>
                      <a:pt x="329553" y="344171"/>
                      <a:pt x="329553" y="344171"/>
                    </a:cubicBezTo>
                    <a:cubicBezTo>
                      <a:pt x="329553" y="344171"/>
                      <a:pt x="325369" y="334094"/>
                      <a:pt x="324340" y="320333"/>
                    </a:cubicBezTo>
                    <a:cubicBezTo>
                      <a:pt x="323508" y="309208"/>
                      <a:pt x="324664" y="299912"/>
                      <a:pt x="325178" y="295155"/>
                    </a:cubicBezTo>
                    <a:cubicBezTo>
                      <a:pt x="336564" y="276823"/>
                      <a:pt x="343441" y="255423"/>
                      <a:pt x="343327" y="232259"/>
                    </a:cubicBezTo>
                    <a:cubicBezTo>
                      <a:pt x="343009" y="166682"/>
                      <a:pt x="289624" y="113736"/>
                      <a:pt x="224048" y="114053"/>
                    </a:cubicBezTo>
                    <a:cubicBezTo>
                      <a:pt x="205608" y="114142"/>
                      <a:pt x="188234" y="118530"/>
                      <a:pt x="172696" y="126112"/>
                    </a:cubicBezTo>
                    <a:cubicBezTo>
                      <a:pt x="177630" y="114885"/>
                      <a:pt x="180665" y="102776"/>
                      <a:pt x="180595" y="89727"/>
                    </a:cubicBezTo>
                    <a:cubicBezTo>
                      <a:pt x="180360" y="39885"/>
                      <a:pt x="139695" y="-240"/>
                      <a:pt x="89854" y="1"/>
                    </a:cubicBezTo>
                    <a:cubicBezTo>
                      <a:pt x="64936" y="115"/>
                      <a:pt x="42584" y="10269"/>
                      <a:pt x="26328" y="2668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58" name="Google Shape;258;p2"/>
              <p:cNvSpPr/>
              <p:nvPr/>
            </p:nvSpPr>
            <p:spPr>
              <a:xfrm>
                <a:off x="3805726" y="1503718"/>
                <a:ext cx="143708" cy="145530"/>
              </a:xfrm>
              <a:custGeom>
                <a:avLst/>
                <a:gdLst/>
                <a:ahLst/>
                <a:cxnLst/>
                <a:rect l="l" t="t" r="r" b="b"/>
                <a:pathLst>
                  <a:path w="143708" h="145530" extrusionOk="0">
                    <a:moveTo>
                      <a:pt x="0" y="142666"/>
                    </a:moveTo>
                    <a:cubicBezTo>
                      <a:pt x="8248" y="144437"/>
                      <a:pt x="16745" y="145574"/>
                      <a:pt x="25527" y="145529"/>
                    </a:cubicBezTo>
                    <a:cubicBezTo>
                      <a:pt x="91103" y="145218"/>
                      <a:pt x="144024" y="91777"/>
                      <a:pt x="143707" y="26200"/>
                    </a:cubicBezTo>
                    <a:cubicBezTo>
                      <a:pt x="143662" y="17164"/>
                      <a:pt x="142367" y="8452"/>
                      <a:pt x="140417" y="0"/>
                    </a:cubicBezTo>
                    <a:cubicBezTo>
                      <a:pt x="123869" y="25171"/>
                      <a:pt x="103765" y="51340"/>
                      <a:pt x="78321" y="75959"/>
                    </a:cubicBezTo>
                    <a:cubicBezTo>
                      <a:pt x="55257" y="98273"/>
                      <a:pt x="27743" y="120942"/>
                      <a:pt x="0" y="142666"/>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59" name="Google Shape;259;p2"/>
              <p:cNvSpPr/>
              <p:nvPr/>
            </p:nvSpPr>
            <p:spPr>
              <a:xfrm>
                <a:off x="3714318" y="1414602"/>
                <a:ext cx="194932" cy="189350"/>
              </a:xfrm>
              <a:custGeom>
                <a:avLst/>
                <a:gdLst/>
                <a:ahLst/>
                <a:cxnLst/>
                <a:rect l="l" t="t" r="r" b="b"/>
                <a:pathLst>
                  <a:path w="194932" h="189350" extrusionOk="0">
                    <a:moveTo>
                      <a:pt x="0" y="138621"/>
                    </a:moveTo>
                    <a:cubicBezTo>
                      <a:pt x="1848" y="148152"/>
                      <a:pt x="4890" y="157201"/>
                      <a:pt x="8928" y="165671"/>
                    </a:cubicBezTo>
                    <a:cubicBezTo>
                      <a:pt x="12960" y="174149"/>
                      <a:pt x="18002" y="182042"/>
                      <a:pt x="23819" y="189351"/>
                    </a:cubicBezTo>
                    <a:cubicBezTo>
                      <a:pt x="59169" y="172333"/>
                      <a:pt x="95536" y="150787"/>
                      <a:pt x="123615" y="123952"/>
                    </a:cubicBezTo>
                    <a:cubicBezTo>
                      <a:pt x="153079" y="95783"/>
                      <a:pt x="175717" y="61017"/>
                      <a:pt x="194932" y="27540"/>
                    </a:cubicBezTo>
                    <a:cubicBezTo>
                      <a:pt x="179972" y="14224"/>
                      <a:pt x="161931" y="4413"/>
                      <a:pt x="141662" y="0"/>
                    </a:cubicBezTo>
                    <a:cubicBezTo>
                      <a:pt x="126848" y="26206"/>
                      <a:pt x="109017" y="52737"/>
                      <a:pt x="86608" y="75038"/>
                    </a:cubicBezTo>
                    <a:cubicBezTo>
                      <a:pt x="60706" y="100819"/>
                      <a:pt x="29928" y="121126"/>
                      <a:pt x="0" y="138621"/>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0" name="Google Shape;260;p2"/>
              <p:cNvSpPr/>
              <p:nvPr/>
            </p:nvSpPr>
            <p:spPr>
              <a:xfrm>
                <a:off x="3601364" y="1299375"/>
                <a:ext cx="355907" cy="359479"/>
              </a:xfrm>
              <a:custGeom>
                <a:avLst/>
                <a:gdLst/>
                <a:ahLst/>
                <a:cxnLst/>
                <a:rect l="l" t="t" r="r" b="b"/>
                <a:pathLst>
                  <a:path w="355907" h="359479" extrusionOk="0">
                    <a:moveTo>
                      <a:pt x="26314" y="29482"/>
                    </a:moveTo>
                    <a:cubicBezTo>
                      <a:pt x="9004" y="47586"/>
                      <a:pt x="-559" y="71913"/>
                      <a:pt x="25" y="97580"/>
                    </a:cubicBezTo>
                    <a:cubicBezTo>
                      <a:pt x="1213" y="150215"/>
                      <a:pt x="44716" y="191807"/>
                      <a:pt x="97326" y="190620"/>
                    </a:cubicBezTo>
                    <a:cubicBezTo>
                      <a:pt x="104813" y="190448"/>
                      <a:pt x="112211" y="188867"/>
                      <a:pt x="119577" y="186797"/>
                    </a:cubicBezTo>
                    <a:cubicBezTo>
                      <a:pt x="112350" y="203193"/>
                      <a:pt x="107759" y="220471"/>
                      <a:pt x="108166" y="238429"/>
                    </a:cubicBezTo>
                    <a:cubicBezTo>
                      <a:pt x="109715" y="306780"/>
                      <a:pt x="166490" y="360997"/>
                      <a:pt x="234861" y="359447"/>
                    </a:cubicBezTo>
                    <a:cubicBezTo>
                      <a:pt x="251904" y="359060"/>
                      <a:pt x="268268" y="354678"/>
                      <a:pt x="283921" y="347357"/>
                    </a:cubicBezTo>
                    <a:cubicBezTo>
                      <a:pt x="284067" y="347293"/>
                      <a:pt x="284270" y="347382"/>
                      <a:pt x="284416" y="347313"/>
                    </a:cubicBezTo>
                    <a:cubicBezTo>
                      <a:pt x="286861" y="347109"/>
                      <a:pt x="290055" y="346900"/>
                      <a:pt x="293986" y="346741"/>
                    </a:cubicBezTo>
                    <a:cubicBezTo>
                      <a:pt x="300361" y="346487"/>
                      <a:pt x="306711" y="346392"/>
                      <a:pt x="312477" y="346671"/>
                    </a:cubicBezTo>
                    <a:cubicBezTo>
                      <a:pt x="322021" y="347135"/>
                      <a:pt x="340055" y="350240"/>
                      <a:pt x="340690" y="350011"/>
                    </a:cubicBezTo>
                    <a:cubicBezTo>
                      <a:pt x="343465" y="349027"/>
                      <a:pt x="344824" y="345795"/>
                      <a:pt x="343630" y="343096"/>
                    </a:cubicBezTo>
                    <a:cubicBezTo>
                      <a:pt x="343166" y="342048"/>
                      <a:pt x="342411" y="339953"/>
                      <a:pt x="341535" y="337051"/>
                    </a:cubicBezTo>
                    <a:cubicBezTo>
                      <a:pt x="340062" y="332174"/>
                      <a:pt x="338785" y="326929"/>
                      <a:pt x="338239" y="321379"/>
                    </a:cubicBezTo>
                    <a:cubicBezTo>
                      <a:pt x="338214" y="321151"/>
                      <a:pt x="338309" y="320820"/>
                      <a:pt x="338302" y="320744"/>
                    </a:cubicBezTo>
                    <a:cubicBezTo>
                      <a:pt x="337871" y="316001"/>
                      <a:pt x="337782" y="311238"/>
                      <a:pt x="338010" y="306399"/>
                    </a:cubicBezTo>
                    <a:cubicBezTo>
                      <a:pt x="338099" y="304539"/>
                      <a:pt x="338296" y="302805"/>
                      <a:pt x="338467" y="300856"/>
                    </a:cubicBezTo>
                    <a:cubicBezTo>
                      <a:pt x="338557" y="299808"/>
                      <a:pt x="338785" y="297167"/>
                      <a:pt x="338817" y="296817"/>
                    </a:cubicBezTo>
                    <a:cubicBezTo>
                      <a:pt x="338817" y="296798"/>
                      <a:pt x="338791" y="296570"/>
                      <a:pt x="338791" y="296570"/>
                    </a:cubicBezTo>
                    <a:cubicBezTo>
                      <a:pt x="350043" y="276923"/>
                      <a:pt x="356387" y="255206"/>
                      <a:pt x="355879" y="232759"/>
                    </a:cubicBezTo>
                    <a:cubicBezTo>
                      <a:pt x="354330" y="164401"/>
                      <a:pt x="297554" y="110184"/>
                      <a:pt x="229184" y="111734"/>
                    </a:cubicBezTo>
                    <a:cubicBezTo>
                      <a:pt x="214319" y="112070"/>
                      <a:pt x="200095" y="115957"/>
                      <a:pt x="186277" y="121589"/>
                    </a:cubicBezTo>
                    <a:cubicBezTo>
                      <a:pt x="189071" y="112299"/>
                      <a:pt x="190830" y="102837"/>
                      <a:pt x="190614" y="93287"/>
                    </a:cubicBezTo>
                    <a:cubicBezTo>
                      <a:pt x="189427" y="40658"/>
                      <a:pt x="145656" y="-1163"/>
                      <a:pt x="93040" y="25"/>
                    </a:cubicBezTo>
                    <a:cubicBezTo>
                      <a:pt x="67430" y="602"/>
                      <a:pt x="43669" y="11321"/>
                      <a:pt x="26314" y="29482"/>
                    </a:cubicBezTo>
                    <a:close/>
                    <a:moveTo>
                      <a:pt x="33757" y="36499"/>
                    </a:moveTo>
                    <a:cubicBezTo>
                      <a:pt x="49270" y="20262"/>
                      <a:pt x="70402" y="10769"/>
                      <a:pt x="93294" y="10248"/>
                    </a:cubicBezTo>
                    <a:cubicBezTo>
                      <a:pt x="140316" y="9188"/>
                      <a:pt x="179324" y="46507"/>
                      <a:pt x="180391" y="93547"/>
                    </a:cubicBezTo>
                    <a:cubicBezTo>
                      <a:pt x="180651" y="105200"/>
                      <a:pt x="178302" y="116579"/>
                      <a:pt x="173533" y="127977"/>
                    </a:cubicBezTo>
                    <a:cubicBezTo>
                      <a:pt x="171710" y="132327"/>
                      <a:pt x="176225" y="136689"/>
                      <a:pt x="180429" y="134543"/>
                    </a:cubicBezTo>
                    <a:cubicBezTo>
                      <a:pt x="195847" y="126682"/>
                      <a:pt x="212484" y="122345"/>
                      <a:pt x="229444" y="121964"/>
                    </a:cubicBezTo>
                    <a:cubicBezTo>
                      <a:pt x="292221" y="120541"/>
                      <a:pt x="344233" y="170255"/>
                      <a:pt x="345656" y="233012"/>
                    </a:cubicBezTo>
                    <a:cubicBezTo>
                      <a:pt x="346132" y="254253"/>
                      <a:pt x="340531" y="274935"/>
                      <a:pt x="329489" y="293490"/>
                    </a:cubicBezTo>
                    <a:cubicBezTo>
                      <a:pt x="329101" y="294138"/>
                      <a:pt x="328758" y="294811"/>
                      <a:pt x="328695" y="295566"/>
                    </a:cubicBezTo>
                    <a:cubicBezTo>
                      <a:pt x="328695" y="295554"/>
                      <a:pt x="328352" y="298824"/>
                      <a:pt x="328257" y="299986"/>
                    </a:cubicBezTo>
                    <a:cubicBezTo>
                      <a:pt x="328073" y="302056"/>
                      <a:pt x="327946" y="304018"/>
                      <a:pt x="327850" y="306025"/>
                    </a:cubicBezTo>
                    <a:cubicBezTo>
                      <a:pt x="327603" y="311308"/>
                      <a:pt x="327672" y="316502"/>
                      <a:pt x="328149" y="321747"/>
                    </a:cubicBezTo>
                    <a:cubicBezTo>
                      <a:pt x="328155" y="321824"/>
                      <a:pt x="328308" y="322097"/>
                      <a:pt x="328333" y="322357"/>
                    </a:cubicBezTo>
                    <a:cubicBezTo>
                      <a:pt x="328898" y="328085"/>
                      <a:pt x="329978" y="333457"/>
                      <a:pt x="331432" y="338550"/>
                    </a:cubicBezTo>
                    <a:cubicBezTo>
                      <a:pt x="325482" y="337572"/>
                      <a:pt x="319284" y="336924"/>
                      <a:pt x="312991" y="336619"/>
                    </a:cubicBezTo>
                    <a:cubicBezTo>
                      <a:pt x="306889" y="336321"/>
                      <a:pt x="300266" y="336384"/>
                      <a:pt x="293617" y="336651"/>
                    </a:cubicBezTo>
                    <a:cubicBezTo>
                      <a:pt x="289318" y="336829"/>
                      <a:pt x="285781" y="336956"/>
                      <a:pt x="283165" y="337184"/>
                    </a:cubicBezTo>
                    <a:cubicBezTo>
                      <a:pt x="282550" y="337235"/>
                      <a:pt x="281908" y="337464"/>
                      <a:pt x="281349" y="337737"/>
                    </a:cubicBezTo>
                    <a:cubicBezTo>
                      <a:pt x="266452" y="344963"/>
                      <a:pt x="250787" y="348856"/>
                      <a:pt x="234600" y="349224"/>
                    </a:cubicBezTo>
                    <a:cubicBezTo>
                      <a:pt x="171831" y="350640"/>
                      <a:pt x="119812" y="300926"/>
                      <a:pt x="118396" y="238169"/>
                    </a:cubicBezTo>
                    <a:cubicBezTo>
                      <a:pt x="117945" y="218319"/>
                      <a:pt x="122764" y="199072"/>
                      <a:pt x="132423" y="181406"/>
                    </a:cubicBezTo>
                    <a:cubicBezTo>
                      <a:pt x="134696" y="177247"/>
                      <a:pt x="130626" y="172529"/>
                      <a:pt x="126219" y="174269"/>
                    </a:cubicBezTo>
                    <a:cubicBezTo>
                      <a:pt x="116427" y="178129"/>
                      <a:pt x="106807" y="180174"/>
                      <a:pt x="97072" y="180390"/>
                    </a:cubicBezTo>
                    <a:cubicBezTo>
                      <a:pt x="50057" y="181457"/>
                      <a:pt x="11316" y="144360"/>
                      <a:pt x="10249" y="97319"/>
                    </a:cubicBezTo>
                    <a:cubicBezTo>
                      <a:pt x="9728" y="74358"/>
                      <a:pt x="18288" y="52679"/>
                      <a:pt x="33757" y="3649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1" name="Google Shape;261;p2"/>
              <p:cNvSpPr/>
              <p:nvPr/>
            </p:nvSpPr>
            <p:spPr>
              <a:xfrm>
                <a:off x="3641725" y="1336192"/>
                <a:ext cx="144984" cy="141815"/>
              </a:xfrm>
              <a:custGeom>
                <a:avLst/>
                <a:gdLst/>
                <a:ahLst/>
                <a:cxnLst/>
                <a:rect l="l" t="t" r="r" b="b"/>
                <a:pathLst>
                  <a:path w="144984" h="141815" extrusionOk="0">
                    <a:moveTo>
                      <a:pt x="0" y="123082"/>
                    </a:moveTo>
                    <a:cubicBezTo>
                      <a:pt x="108" y="123158"/>
                      <a:pt x="248" y="123171"/>
                      <a:pt x="356" y="123254"/>
                    </a:cubicBezTo>
                    <a:cubicBezTo>
                      <a:pt x="7664" y="128797"/>
                      <a:pt x="15920" y="133160"/>
                      <a:pt x="24695" y="136328"/>
                    </a:cubicBezTo>
                    <a:cubicBezTo>
                      <a:pt x="25438" y="136595"/>
                      <a:pt x="26238" y="136779"/>
                      <a:pt x="26988" y="137027"/>
                    </a:cubicBezTo>
                    <a:cubicBezTo>
                      <a:pt x="35884" y="139967"/>
                      <a:pt x="45250" y="141859"/>
                      <a:pt x="55163" y="141815"/>
                    </a:cubicBezTo>
                    <a:cubicBezTo>
                      <a:pt x="64262" y="141770"/>
                      <a:pt x="72790" y="139897"/>
                      <a:pt x="81000" y="137293"/>
                    </a:cubicBezTo>
                    <a:cubicBezTo>
                      <a:pt x="89586" y="129642"/>
                      <a:pt x="98546" y="122873"/>
                      <a:pt x="106756" y="114821"/>
                    </a:cubicBezTo>
                    <a:cubicBezTo>
                      <a:pt x="119088" y="102730"/>
                      <a:pt x="129889" y="93104"/>
                      <a:pt x="141027" y="80550"/>
                    </a:cubicBezTo>
                    <a:cubicBezTo>
                      <a:pt x="143675" y="72193"/>
                      <a:pt x="145028" y="60560"/>
                      <a:pt x="144983" y="51295"/>
                    </a:cubicBezTo>
                    <a:cubicBezTo>
                      <a:pt x="144888" y="32201"/>
                      <a:pt x="138741" y="14542"/>
                      <a:pt x="128550" y="0"/>
                    </a:cubicBezTo>
                    <a:cubicBezTo>
                      <a:pt x="112935" y="31083"/>
                      <a:pt x="95021" y="59906"/>
                      <a:pt x="75082" y="77146"/>
                    </a:cubicBezTo>
                    <a:cubicBezTo>
                      <a:pt x="54077" y="95307"/>
                      <a:pt x="27127" y="110077"/>
                      <a:pt x="0" y="123082"/>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262" name="Google Shape;262;p2"/>
              <p:cNvGrpSpPr/>
              <p:nvPr/>
            </p:nvGrpSpPr>
            <p:grpSpPr>
              <a:xfrm>
                <a:off x="3750380" y="1204458"/>
                <a:ext cx="202912" cy="235607"/>
                <a:chOff x="3750380" y="1204458"/>
                <a:chExt cx="202912" cy="235607"/>
              </a:xfrm>
            </p:grpSpPr>
            <p:sp>
              <p:nvSpPr>
                <p:cNvPr id="263" name="Google Shape;263;p2"/>
                <p:cNvSpPr/>
                <p:nvPr/>
              </p:nvSpPr>
              <p:spPr>
                <a:xfrm>
                  <a:off x="3757154" y="1214155"/>
                  <a:ext cx="143272" cy="219310"/>
                </a:xfrm>
                <a:custGeom>
                  <a:avLst/>
                  <a:gdLst/>
                  <a:ahLst/>
                  <a:cxnLst/>
                  <a:rect l="l" t="t" r="r" b="b"/>
                  <a:pathLst>
                    <a:path w="143272" h="219310" extrusionOk="0">
                      <a:moveTo>
                        <a:pt x="26519" y="219293"/>
                      </a:moveTo>
                      <a:cubicBezTo>
                        <a:pt x="141" y="169001"/>
                        <a:pt x="-29114" y="22469"/>
                        <a:pt x="60548" y="2619"/>
                      </a:cubicBezTo>
                      <a:cubicBezTo>
                        <a:pt x="162593" y="-19975"/>
                        <a:pt x="141460" y="111064"/>
                        <a:pt x="141460" y="111064"/>
                      </a:cubicBezTo>
                      <a:cubicBezTo>
                        <a:pt x="141460" y="111064"/>
                        <a:pt x="27357" y="220887"/>
                        <a:pt x="26519" y="21929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4" name="Google Shape;264;p2"/>
                <p:cNvSpPr/>
                <p:nvPr/>
              </p:nvSpPr>
              <p:spPr>
                <a:xfrm>
                  <a:off x="3750380" y="1204458"/>
                  <a:ext cx="153455" cy="229526"/>
                </a:xfrm>
                <a:custGeom>
                  <a:avLst/>
                  <a:gdLst/>
                  <a:ahLst/>
                  <a:cxnLst/>
                  <a:rect l="l" t="t" r="r" b="b"/>
                  <a:pathLst>
                    <a:path w="153455" h="229526" extrusionOk="0">
                      <a:moveTo>
                        <a:pt x="25329" y="24787"/>
                      </a:moveTo>
                      <a:cubicBezTo>
                        <a:pt x="8692" y="42941"/>
                        <a:pt x="469" y="70291"/>
                        <a:pt x="18" y="104435"/>
                      </a:cubicBezTo>
                      <a:cubicBezTo>
                        <a:pt x="-534" y="146434"/>
                        <a:pt x="11556" y="197094"/>
                        <a:pt x="27107" y="226736"/>
                      </a:cubicBezTo>
                      <a:cubicBezTo>
                        <a:pt x="31838" y="229968"/>
                        <a:pt x="31825" y="229860"/>
                        <a:pt x="33394" y="229041"/>
                      </a:cubicBezTo>
                      <a:cubicBezTo>
                        <a:pt x="34206" y="228685"/>
                        <a:pt x="34238" y="228749"/>
                        <a:pt x="34626" y="228507"/>
                      </a:cubicBezTo>
                      <a:cubicBezTo>
                        <a:pt x="34994" y="228273"/>
                        <a:pt x="35362" y="227853"/>
                        <a:pt x="35839" y="227479"/>
                      </a:cubicBezTo>
                      <a:cubicBezTo>
                        <a:pt x="36600" y="226876"/>
                        <a:pt x="37674" y="226063"/>
                        <a:pt x="39001" y="224894"/>
                      </a:cubicBezTo>
                      <a:cubicBezTo>
                        <a:pt x="41465" y="222729"/>
                        <a:pt x="44932" y="219541"/>
                        <a:pt x="49428" y="215382"/>
                      </a:cubicBezTo>
                      <a:cubicBezTo>
                        <a:pt x="57473" y="207933"/>
                        <a:pt x="89267" y="177873"/>
                        <a:pt x="93033" y="174285"/>
                      </a:cubicBezTo>
                      <a:cubicBezTo>
                        <a:pt x="105542" y="162379"/>
                        <a:pt x="149846" y="119942"/>
                        <a:pt x="150069" y="119726"/>
                      </a:cubicBezTo>
                      <a:cubicBezTo>
                        <a:pt x="150856" y="118964"/>
                        <a:pt x="151428" y="117903"/>
                        <a:pt x="151599" y="116817"/>
                      </a:cubicBezTo>
                      <a:cubicBezTo>
                        <a:pt x="151694" y="116233"/>
                        <a:pt x="151828" y="115312"/>
                        <a:pt x="152012" y="113820"/>
                      </a:cubicBezTo>
                      <a:cubicBezTo>
                        <a:pt x="152317" y="111369"/>
                        <a:pt x="152653" y="108505"/>
                        <a:pt x="152888" y="105457"/>
                      </a:cubicBezTo>
                      <a:cubicBezTo>
                        <a:pt x="153561" y="96751"/>
                        <a:pt x="153644" y="87576"/>
                        <a:pt x="153091" y="78317"/>
                      </a:cubicBezTo>
                      <a:cubicBezTo>
                        <a:pt x="150875" y="41068"/>
                        <a:pt x="138124" y="13496"/>
                        <a:pt x="110343" y="3641"/>
                      </a:cubicBezTo>
                      <a:cubicBezTo>
                        <a:pt x="97706" y="-842"/>
                        <a:pt x="82473" y="-1236"/>
                        <a:pt x="64515" y="2740"/>
                      </a:cubicBezTo>
                      <a:cubicBezTo>
                        <a:pt x="48297" y="6327"/>
                        <a:pt x="35311" y="13897"/>
                        <a:pt x="25329" y="24787"/>
                      </a:cubicBezTo>
                      <a:close/>
                      <a:moveTo>
                        <a:pt x="42093" y="23428"/>
                      </a:moveTo>
                      <a:cubicBezTo>
                        <a:pt x="49116" y="18348"/>
                        <a:pt x="57232" y="14595"/>
                        <a:pt x="66668" y="12506"/>
                      </a:cubicBezTo>
                      <a:cubicBezTo>
                        <a:pt x="82873" y="8918"/>
                        <a:pt x="96291" y="9274"/>
                        <a:pt x="107009" y="13077"/>
                      </a:cubicBezTo>
                      <a:cubicBezTo>
                        <a:pt x="129946" y="21212"/>
                        <a:pt x="141032" y="45354"/>
                        <a:pt x="143033" y="78984"/>
                      </a:cubicBezTo>
                      <a:cubicBezTo>
                        <a:pt x="143554" y="87741"/>
                        <a:pt x="143427" y="96364"/>
                        <a:pt x="142779" y="104632"/>
                      </a:cubicBezTo>
                      <a:cubicBezTo>
                        <a:pt x="142556" y="107521"/>
                        <a:pt x="142175" y="110194"/>
                        <a:pt x="141890" y="112499"/>
                      </a:cubicBezTo>
                      <a:cubicBezTo>
                        <a:pt x="141826" y="113001"/>
                        <a:pt x="141725" y="113115"/>
                        <a:pt x="141674" y="113503"/>
                      </a:cubicBezTo>
                      <a:cubicBezTo>
                        <a:pt x="139140" y="115928"/>
                        <a:pt x="78631" y="174037"/>
                        <a:pt x="75202" y="177295"/>
                      </a:cubicBezTo>
                      <a:cubicBezTo>
                        <a:pt x="61683" y="190115"/>
                        <a:pt x="50621" y="200574"/>
                        <a:pt x="42614" y="207984"/>
                      </a:cubicBezTo>
                      <a:cubicBezTo>
                        <a:pt x="38740" y="211572"/>
                        <a:pt x="35966" y="214150"/>
                        <a:pt x="33641" y="216214"/>
                      </a:cubicBezTo>
                      <a:cubicBezTo>
                        <a:pt x="20097" y="187531"/>
                        <a:pt x="9734" y="142617"/>
                        <a:pt x="10235" y="104632"/>
                      </a:cubicBezTo>
                      <a:cubicBezTo>
                        <a:pt x="10731" y="66792"/>
                        <a:pt x="21030" y="38668"/>
                        <a:pt x="42093" y="2342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5" name="Google Shape;265;p2"/>
                <p:cNvSpPr/>
                <p:nvPr/>
              </p:nvSpPr>
              <p:spPr>
                <a:xfrm>
                  <a:off x="3783640" y="1314402"/>
                  <a:ext cx="165298" cy="123837"/>
                </a:xfrm>
                <a:custGeom>
                  <a:avLst/>
                  <a:gdLst/>
                  <a:ahLst/>
                  <a:cxnLst/>
                  <a:rect l="l" t="t" r="r" b="b"/>
                  <a:pathLst>
                    <a:path w="165298" h="123837" extrusionOk="0">
                      <a:moveTo>
                        <a:pt x="13" y="118850"/>
                      </a:moveTo>
                      <a:cubicBezTo>
                        <a:pt x="41238" y="133975"/>
                        <a:pt x="146317" y="115052"/>
                        <a:pt x="162802" y="57236"/>
                      </a:cubicBezTo>
                      <a:cubicBezTo>
                        <a:pt x="177058" y="7229"/>
                        <a:pt x="126842" y="-11421"/>
                        <a:pt x="98838" y="6893"/>
                      </a:cubicBezTo>
                      <a:cubicBezTo>
                        <a:pt x="82639" y="17485"/>
                        <a:pt x="80944" y="19669"/>
                        <a:pt x="54185" y="47291"/>
                      </a:cubicBezTo>
                      <a:cubicBezTo>
                        <a:pt x="23674" y="78794"/>
                        <a:pt x="-654" y="118602"/>
                        <a:pt x="13" y="11885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6" name="Google Shape;266;p2"/>
                <p:cNvSpPr/>
                <p:nvPr/>
              </p:nvSpPr>
              <p:spPr>
                <a:xfrm>
                  <a:off x="3777789" y="1306084"/>
                  <a:ext cx="175503" cy="133981"/>
                </a:xfrm>
                <a:custGeom>
                  <a:avLst/>
                  <a:gdLst/>
                  <a:ahLst/>
                  <a:cxnLst/>
                  <a:rect l="l" t="t" r="r" b="b"/>
                  <a:pathLst>
                    <a:path w="175503" h="133981" extrusionOk="0">
                      <a:moveTo>
                        <a:pt x="55655" y="48752"/>
                      </a:moveTo>
                      <a:cubicBezTo>
                        <a:pt x="41996" y="62855"/>
                        <a:pt x="28636" y="79702"/>
                        <a:pt x="16488" y="96942"/>
                      </a:cubicBezTo>
                      <a:cubicBezTo>
                        <a:pt x="11986" y="103324"/>
                        <a:pt x="7782" y="109363"/>
                        <a:pt x="4671" y="114335"/>
                      </a:cubicBezTo>
                      <a:cubicBezTo>
                        <a:pt x="3362" y="116430"/>
                        <a:pt x="2448" y="118208"/>
                        <a:pt x="1712" y="119523"/>
                      </a:cubicBezTo>
                      <a:cubicBezTo>
                        <a:pt x="1331" y="120196"/>
                        <a:pt x="975" y="120856"/>
                        <a:pt x="765" y="121294"/>
                      </a:cubicBezTo>
                      <a:cubicBezTo>
                        <a:pt x="588" y="121675"/>
                        <a:pt x="632" y="121599"/>
                        <a:pt x="416" y="122177"/>
                      </a:cubicBezTo>
                      <a:cubicBezTo>
                        <a:pt x="289" y="122571"/>
                        <a:pt x="213" y="122653"/>
                        <a:pt x="86" y="123555"/>
                      </a:cubicBezTo>
                      <a:cubicBezTo>
                        <a:pt x="-162" y="125301"/>
                        <a:pt x="-98" y="125257"/>
                        <a:pt x="3470" y="128679"/>
                      </a:cubicBezTo>
                      <a:cubicBezTo>
                        <a:pt x="25626" y="136814"/>
                        <a:pt x="63484" y="135506"/>
                        <a:pt x="97336" y="125327"/>
                      </a:cubicBezTo>
                      <a:cubicBezTo>
                        <a:pt x="136433" y="113573"/>
                        <a:pt x="164710" y="92268"/>
                        <a:pt x="172838" y="63757"/>
                      </a:cubicBezTo>
                      <a:cubicBezTo>
                        <a:pt x="180000" y="38617"/>
                        <a:pt x="172355" y="18031"/>
                        <a:pt x="154384" y="7172"/>
                      </a:cubicBezTo>
                      <a:cubicBezTo>
                        <a:pt x="138313" y="-2543"/>
                        <a:pt x="116640" y="-2416"/>
                        <a:pt x="101133" y="7725"/>
                      </a:cubicBezTo>
                      <a:cubicBezTo>
                        <a:pt x="95425" y="11458"/>
                        <a:pt x="92104" y="13846"/>
                        <a:pt x="88814" y="16424"/>
                      </a:cubicBezTo>
                      <a:cubicBezTo>
                        <a:pt x="83004" y="20983"/>
                        <a:pt x="78362" y="25301"/>
                        <a:pt x="65440" y="38636"/>
                      </a:cubicBezTo>
                      <a:cubicBezTo>
                        <a:pt x="63846" y="40281"/>
                        <a:pt x="57211" y="47145"/>
                        <a:pt x="55655" y="48752"/>
                      </a:cubicBezTo>
                      <a:close/>
                      <a:moveTo>
                        <a:pt x="62957" y="55883"/>
                      </a:moveTo>
                      <a:cubicBezTo>
                        <a:pt x="64513" y="54276"/>
                        <a:pt x="71155" y="47406"/>
                        <a:pt x="72743" y="45767"/>
                      </a:cubicBezTo>
                      <a:cubicBezTo>
                        <a:pt x="85341" y="32769"/>
                        <a:pt x="89697" y="28629"/>
                        <a:pt x="95025" y="24457"/>
                      </a:cubicBezTo>
                      <a:cubicBezTo>
                        <a:pt x="98035" y="22095"/>
                        <a:pt x="101241" y="19739"/>
                        <a:pt x="106728" y="16151"/>
                      </a:cubicBezTo>
                      <a:cubicBezTo>
                        <a:pt x="118932" y="8169"/>
                        <a:pt x="136382" y="8061"/>
                        <a:pt x="149158" y="15783"/>
                      </a:cubicBezTo>
                      <a:cubicBezTo>
                        <a:pt x="163141" y="24235"/>
                        <a:pt x="168977" y="39983"/>
                        <a:pt x="163040" y="60811"/>
                      </a:cubicBezTo>
                      <a:cubicBezTo>
                        <a:pt x="156048" y="85341"/>
                        <a:pt x="130566" y="104715"/>
                        <a:pt x="94440" y="115579"/>
                      </a:cubicBezTo>
                      <a:cubicBezTo>
                        <a:pt x="65250" y="124355"/>
                        <a:pt x="33436" y="125771"/>
                        <a:pt x="12938" y="120443"/>
                      </a:cubicBezTo>
                      <a:cubicBezTo>
                        <a:pt x="13116" y="120151"/>
                        <a:pt x="13224" y="119986"/>
                        <a:pt x="13414" y="119681"/>
                      </a:cubicBezTo>
                      <a:cubicBezTo>
                        <a:pt x="16424" y="114868"/>
                        <a:pt x="20349" y="109032"/>
                        <a:pt x="24743" y="102797"/>
                      </a:cubicBezTo>
                      <a:cubicBezTo>
                        <a:pt x="36611" y="85963"/>
                        <a:pt x="49705" y="69567"/>
                        <a:pt x="62957" y="5588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267" name="Google Shape;267;p2"/>
              <p:cNvGrpSpPr/>
              <p:nvPr/>
            </p:nvGrpSpPr>
            <p:grpSpPr>
              <a:xfrm>
                <a:off x="3523782" y="1446678"/>
                <a:ext cx="234462" cy="200714"/>
                <a:chOff x="3523782" y="1446678"/>
                <a:chExt cx="234462" cy="200714"/>
              </a:xfrm>
            </p:grpSpPr>
            <p:sp>
              <p:nvSpPr>
                <p:cNvPr id="268" name="Google Shape;268;p2"/>
                <p:cNvSpPr/>
                <p:nvPr/>
              </p:nvSpPr>
              <p:spPr>
                <a:xfrm>
                  <a:off x="3533567" y="1453154"/>
                  <a:ext cx="215815" cy="144781"/>
                </a:xfrm>
                <a:custGeom>
                  <a:avLst/>
                  <a:gdLst/>
                  <a:ahLst/>
                  <a:cxnLst/>
                  <a:rect l="l" t="t" r="r" b="b"/>
                  <a:pathLst>
                    <a:path w="215815" h="144781" extrusionOk="0">
                      <a:moveTo>
                        <a:pt x="215796" y="20058"/>
                      </a:moveTo>
                      <a:cubicBezTo>
                        <a:pt x="164063" y="-3348"/>
                        <a:pt x="16069" y="-24023"/>
                        <a:pt x="1471" y="66642"/>
                      </a:cubicBezTo>
                      <a:cubicBezTo>
                        <a:pt x="-15141" y="169829"/>
                        <a:pt x="114444" y="141108"/>
                        <a:pt x="114444" y="141108"/>
                      </a:cubicBezTo>
                      <a:cubicBezTo>
                        <a:pt x="114444" y="141108"/>
                        <a:pt x="217441" y="20801"/>
                        <a:pt x="215796" y="2005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9" name="Google Shape;269;p2"/>
                <p:cNvSpPr/>
                <p:nvPr/>
              </p:nvSpPr>
              <p:spPr>
                <a:xfrm>
                  <a:off x="3523782" y="1446678"/>
                  <a:ext cx="226052" cy="154905"/>
                </a:xfrm>
                <a:custGeom>
                  <a:avLst/>
                  <a:gdLst/>
                  <a:ahLst/>
                  <a:cxnLst/>
                  <a:rect l="l" t="t" r="r" b="b"/>
                  <a:pathLst>
                    <a:path w="226052" h="154905" extrusionOk="0">
                      <a:moveTo>
                        <a:pt x="21270" y="30471"/>
                      </a:moveTo>
                      <a:cubicBezTo>
                        <a:pt x="38421" y="12805"/>
                        <a:pt x="65244" y="3007"/>
                        <a:pt x="99305" y="569"/>
                      </a:cubicBezTo>
                      <a:cubicBezTo>
                        <a:pt x="141203" y="-2422"/>
                        <a:pt x="192479" y="6697"/>
                        <a:pt x="222971" y="20495"/>
                      </a:cubicBezTo>
                      <a:cubicBezTo>
                        <a:pt x="226476" y="25029"/>
                        <a:pt x="226369" y="25023"/>
                        <a:pt x="225645" y="26636"/>
                      </a:cubicBezTo>
                      <a:cubicBezTo>
                        <a:pt x="225340" y="27468"/>
                        <a:pt x="225403" y="27493"/>
                        <a:pt x="225181" y="27893"/>
                      </a:cubicBezTo>
                      <a:cubicBezTo>
                        <a:pt x="224972" y="28280"/>
                        <a:pt x="224572" y="28674"/>
                        <a:pt x="224222" y="29169"/>
                      </a:cubicBezTo>
                      <a:cubicBezTo>
                        <a:pt x="223670" y="29963"/>
                        <a:pt x="222920" y="31081"/>
                        <a:pt x="221828" y="32471"/>
                      </a:cubicBezTo>
                      <a:cubicBezTo>
                        <a:pt x="219809" y="35056"/>
                        <a:pt x="216831" y="38707"/>
                        <a:pt x="212939" y="43438"/>
                      </a:cubicBezTo>
                      <a:cubicBezTo>
                        <a:pt x="205972" y="51902"/>
                        <a:pt x="177810" y="85392"/>
                        <a:pt x="174451" y="89361"/>
                      </a:cubicBezTo>
                      <a:cubicBezTo>
                        <a:pt x="163288" y="102544"/>
                        <a:pt x="123505" y="149235"/>
                        <a:pt x="123302" y="149470"/>
                      </a:cubicBezTo>
                      <a:cubicBezTo>
                        <a:pt x="122591" y="150308"/>
                        <a:pt x="121562" y="150937"/>
                        <a:pt x="120489" y="151172"/>
                      </a:cubicBezTo>
                      <a:cubicBezTo>
                        <a:pt x="119911" y="151299"/>
                        <a:pt x="118997" y="151489"/>
                        <a:pt x="117523" y="151756"/>
                      </a:cubicBezTo>
                      <a:cubicBezTo>
                        <a:pt x="115091" y="152201"/>
                        <a:pt x="112253" y="152702"/>
                        <a:pt x="109224" y="153121"/>
                      </a:cubicBezTo>
                      <a:cubicBezTo>
                        <a:pt x="100575" y="154302"/>
                        <a:pt x="91412" y="154912"/>
                        <a:pt x="82141" y="154906"/>
                      </a:cubicBezTo>
                      <a:cubicBezTo>
                        <a:pt x="44822" y="154861"/>
                        <a:pt x="16558" y="143736"/>
                        <a:pt x="5103" y="116571"/>
                      </a:cubicBezTo>
                      <a:cubicBezTo>
                        <a:pt x="-104" y="104220"/>
                        <a:pt x="-1387" y="89031"/>
                        <a:pt x="1534" y="70876"/>
                      </a:cubicBezTo>
                      <a:cubicBezTo>
                        <a:pt x="4176" y="54474"/>
                        <a:pt x="10977" y="41076"/>
                        <a:pt x="21270" y="30471"/>
                      </a:cubicBezTo>
                      <a:close/>
                      <a:moveTo>
                        <a:pt x="20883" y="47286"/>
                      </a:moveTo>
                      <a:cubicBezTo>
                        <a:pt x="16222" y="54588"/>
                        <a:pt x="12951" y="62913"/>
                        <a:pt x="11415" y="72457"/>
                      </a:cubicBezTo>
                      <a:cubicBezTo>
                        <a:pt x="8773" y="88840"/>
                        <a:pt x="9910" y="102220"/>
                        <a:pt x="14329" y="112697"/>
                      </a:cubicBezTo>
                      <a:cubicBezTo>
                        <a:pt x="23785" y="135119"/>
                        <a:pt x="48537" y="144784"/>
                        <a:pt x="82224" y="144822"/>
                      </a:cubicBezTo>
                      <a:cubicBezTo>
                        <a:pt x="90993" y="144828"/>
                        <a:pt x="99591" y="144200"/>
                        <a:pt x="107808" y="143076"/>
                      </a:cubicBezTo>
                      <a:cubicBezTo>
                        <a:pt x="110684" y="142688"/>
                        <a:pt x="113326" y="142148"/>
                        <a:pt x="115612" y="141729"/>
                      </a:cubicBezTo>
                      <a:cubicBezTo>
                        <a:pt x="116107" y="141640"/>
                        <a:pt x="116215" y="141526"/>
                        <a:pt x="116603" y="141456"/>
                      </a:cubicBezTo>
                      <a:cubicBezTo>
                        <a:pt x="118876" y="138783"/>
                        <a:pt x="173365" y="74997"/>
                        <a:pt x="176413" y="71384"/>
                      </a:cubicBezTo>
                      <a:cubicBezTo>
                        <a:pt x="188434" y="57147"/>
                        <a:pt x="198232" y="45495"/>
                        <a:pt x="205160" y="37069"/>
                      </a:cubicBezTo>
                      <a:cubicBezTo>
                        <a:pt x="208519" y="32992"/>
                        <a:pt x="210932" y="30065"/>
                        <a:pt x="212849" y="27633"/>
                      </a:cubicBezTo>
                      <a:cubicBezTo>
                        <a:pt x="183430" y="15777"/>
                        <a:pt x="137989" y="8043"/>
                        <a:pt x="100099" y="10754"/>
                      </a:cubicBezTo>
                      <a:cubicBezTo>
                        <a:pt x="62348" y="13453"/>
                        <a:pt x="34872" y="25378"/>
                        <a:pt x="20883" y="472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70" name="Google Shape;270;p2"/>
                <p:cNvSpPr/>
                <p:nvPr/>
              </p:nvSpPr>
              <p:spPr>
                <a:xfrm>
                  <a:off x="3637597" y="1473194"/>
                  <a:ext cx="118857" cy="169655"/>
                </a:xfrm>
                <a:custGeom>
                  <a:avLst/>
                  <a:gdLst/>
                  <a:ahLst/>
                  <a:cxnLst/>
                  <a:rect l="l" t="t" r="r" b="b"/>
                  <a:pathLst>
                    <a:path w="118857" h="169655" extrusionOk="0">
                      <a:moveTo>
                        <a:pt x="111570" y="12"/>
                      </a:moveTo>
                      <a:cubicBezTo>
                        <a:pt x="129077" y="40283"/>
                        <a:pt x="116294" y="146290"/>
                        <a:pt x="59538" y="166108"/>
                      </a:cubicBezTo>
                      <a:cubicBezTo>
                        <a:pt x="10446" y="183254"/>
                        <a:pt x="-11093" y="134206"/>
                        <a:pt x="5563" y="105187"/>
                      </a:cubicBezTo>
                      <a:cubicBezTo>
                        <a:pt x="15190" y="88404"/>
                        <a:pt x="17266" y="86581"/>
                        <a:pt x="43295" y="58260"/>
                      </a:cubicBezTo>
                      <a:cubicBezTo>
                        <a:pt x="72968" y="25964"/>
                        <a:pt x="111290" y="-636"/>
                        <a:pt x="111570" y="12"/>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71" name="Google Shape;271;p2"/>
                <p:cNvSpPr/>
                <p:nvPr/>
              </p:nvSpPr>
              <p:spPr>
                <a:xfrm>
                  <a:off x="3629239" y="1467510"/>
                  <a:ext cx="129005" cy="179882"/>
                </a:xfrm>
                <a:custGeom>
                  <a:avLst/>
                  <a:gdLst/>
                  <a:ahLst/>
                  <a:cxnLst/>
                  <a:rect l="l" t="t" r="r" b="b"/>
                  <a:pathLst>
                    <a:path w="129005" h="179882" extrusionOk="0">
                      <a:moveTo>
                        <a:pt x="44546" y="59969"/>
                      </a:moveTo>
                      <a:cubicBezTo>
                        <a:pt x="57830" y="45510"/>
                        <a:pt x="73870" y="31191"/>
                        <a:pt x="90374" y="18059"/>
                      </a:cubicBezTo>
                      <a:cubicBezTo>
                        <a:pt x="96483" y="13195"/>
                        <a:pt x="102268" y="8649"/>
                        <a:pt x="107049" y="5251"/>
                      </a:cubicBezTo>
                      <a:cubicBezTo>
                        <a:pt x="109062" y="3823"/>
                        <a:pt x="110790" y="2813"/>
                        <a:pt x="112060" y="1994"/>
                      </a:cubicBezTo>
                      <a:cubicBezTo>
                        <a:pt x="112707" y="1575"/>
                        <a:pt x="113342" y="1187"/>
                        <a:pt x="113768" y="952"/>
                      </a:cubicBezTo>
                      <a:cubicBezTo>
                        <a:pt x="114142" y="749"/>
                        <a:pt x="114066" y="800"/>
                        <a:pt x="114631" y="552"/>
                      </a:cubicBezTo>
                      <a:cubicBezTo>
                        <a:pt x="115018" y="400"/>
                        <a:pt x="115095" y="324"/>
                        <a:pt x="115984" y="140"/>
                      </a:cubicBezTo>
                      <a:cubicBezTo>
                        <a:pt x="117717" y="-210"/>
                        <a:pt x="117673" y="-140"/>
                        <a:pt x="121305" y="3219"/>
                      </a:cubicBezTo>
                      <a:cubicBezTo>
                        <a:pt x="130709" y="24866"/>
                        <a:pt x="131605" y="62732"/>
                        <a:pt x="123413" y="97123"/>
                      </a:cubicBezTo>
                      <a:cubicBezTo>
                        <a:pt x="113958" y="136836"/>
                        <a:pt x="94337" y="166306"/>
                        <a:pt x="66346" y="176079"/>
                      </a:cubicBezTo>
                      <a:cubicBezTo>
                        <a:pt x="41663" y="184696"/>
                        <a:pt x="20664" y="178257"/>
                        <a:pt x="8783" y="160953"/>
                      </a:cubicBezTo>
                      <a:cubicBezTo>
                        <a:pt x="-1853" y="145472"/>
                        <a:pt x="-2983" y="123825"/>
                        <a:pt x="6237" y="107753"/>
                      </a:cubicBezTo>
                      <a:cubicBezTo>
                        <a:pt x="9634" y="101835"/>
                        <a:pt x="11818" y="98387"/>
                        <a:pt x="14200" y="94951"/>
                      </a:cubicBezTo>
                      <a:cubicBezTo>
                        <a:pt x="18416" y="88887"/>
                        <a:pt x="22461" y="84004"/>
                        <a:pt x="35015" y="70326"/>
                      </a:cubicBezTo>
                      <a:cubicBezTo>
                        <a:pt x="36564" y="68637"/>
                        <a:pt x="43035" y="61614"/>
                        <a:pt x="44546" y="59969"/>
                      </a:cubicBezTo>
                      <a:close/>
                      <a:moveTo>
                        <a:pt x="52090" y="66840"/>
                      </a:moveTo>
                      <a:cubicBezTo>
                        <a:pt x="50572" y="68491"/>
                        <a:pt x="44102" y="75520"/>
                        <a:pt x="42559" y="77203"/>
                      </a:cubicBezTo>
                      <a:cubicBezTo>
                        <a:pt x="30322" y="90532"/>
                        <a:pt x="26442" y="95123"/>
                        <a:pt x="22582" y="100685"/>
                      </a:cubicBezTo>
                      <a:cubicBezTo>
                        <a:pt x="20404" y="103829"/>
                        <a:pt x="18238" y="107162"/>
                        <a:pt x="14974" y="112852"/>
                      </a:cubicBezTo>
                      <a:cubicBezTo>
                        <a:pt x="7716" y="125501"/>
                        <a:pt x="8624" y="142926"/>
                        <a:pt x="17076" y="155232"/>
                      </a:cubicBezTo>
                      <a:cubicBezTo>
                        <a:pt x="26322" y="168700"/>
                        <a:pt x="42387" y="173609"/>
                        <a:pt x="62834" y="166472"/>
                      </a:cubicBezTo>
                      <a:cubicBezTo>
                        <a:pt x="86913" y="158064"/>
                        <a:pt x="104776" y="131496"/>
                        <a:pt x="113513" y="94799"/>
                      </a:cubicBezTo>
                      <a:cubicBezTo>
                        <a:pt x="120581" y="65145"/>
                        <a:pt x="120143" y="33306"/>
                        <a:pt x="113628" y="13151"/>
                      </a:cubicBezTo>
                      <a:cubicBezTo>
                        <a:pt x="113348" y="13348"/>
                        <a:pt x="113190" y="13462"/>
                        <a:pt x="112898" y="13671"/>
                      </a:cubicBezTo>
                      <a:cubicBezTo>
                        <a:pt x="108268" y="16954"/>
                        <a:pt x="102668" y="21215"/>
                        <a:pt x="96699" y="25965"/>
                      </a:cubicBezTo>
                      <a:cubicBezTo>
                        <a:pt x="80582" y="38792"/>
                        <a:pt x="64974" y="52819"/>
                        <a:pt x="52090" y="668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grpSp>
        <p:nvGrpSpPr>
          <p:cNvPr id="272" name="Google Shape;272;p2"/>
          <p:cNvGrpSpPr/>
          <p:nvPr/>
        </p:nvGrpSpPr>
        <p:grpSpPr>
          <a:xfrm rot="888533">
            <a:off x="7290851" y="630264"/>
            <a:ext cx="580643" cy="659938"/>
            <a:chOff x="7290686" y="630349"/>
            <a:chExt cx="580633" cy="659927"/>
          </a:xfrm>
        </p:grpSpPr>
        <p:sp>
          <p:nvSpPr>
            <p:cNvPr id="273" name="Google Shape;273;p2"/>
            <p:cNvSpPr/>
            <p:nvPr/>
          </p:nvSpPr>
          <p:spPr>
            <a:xfrm rot="1919852">
              <a:off x="7427908" y="775650"/>
              <a:ext cx="348858" cy="456908"/>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74" name="Google Shape;274;p2"/>
            <p:cNvSpPr/>
            <p:nvPr/>
          </p:nvSpPr>
          <p:spPr>
            <a:xfrm rot="1920323">
              <a:off x="7391631" y="694974"/>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grpSp>
          <p:nvGrpSpPr>
            <p:cNvPr id="275" name="Google Shape;275;p2"/>
            <p:cNvGrpSpPr/>
            <p:nvPr/>
          </p:nvGrpSpPr>
          <p:grpSpPr>
            <a:xfrm rot="1919852">
              <a:off x="7387589" y="689357"/>
              <a:ext cx="356935" cy="468095"/>
              <a:chOff x="1547770" y="4616227"/>
              <a:chExt cx="256487" cy="336365"/>
            </a:xfrm>
          </p:grpSpPr>
          <p:grpSp>
            <p:nvGrpSpPr>
              <p:cNvPr id="276" name="Google Shape;276;p2"/>
              <p:cNvGrpSpPr/>
              <p:nvPr/>
            </p:nvGrpSpPr>
            <p:grpSpPr>
              <a:xfrm>
                <a:off x="1603033" y="4616227"/>
                <a:ext cx="201224" cy="99930"/>
                <a:chOff x="1603033" y="4616227"/>
                <a:chExt cx="201224" cy="99930"/>
              </a:xfrm>
            </p:grpSpPr>
            <p:sp>
              <p:nvSpPr>
                <p:cNvPr id="277" name="Google Shape;277;p2"/>
                <p:cNvSpPr/>
                <p:nvPr/>
              </p:nvSpPr>
              <p:spPr>
                <a:xfrm>
                  <a:off x="1603033" y="4616227"/>
                  <a:ext cx="82039" cy="94380"/>
                </a:xfrm>
                <a:custGeom>
                  <a:avLst/>
                  <a:gdLst/>
                  <a:ahLst/>
                  <a:cxnLst/>
                  <a:rect l="l" t="t" r="r" b="b"/>
                  <a:pathLst>
                    <a:path w="82039" h="94380" extrusionOk="0">
                      <a:moveTo>
                        <a:pt x="41965" y="527"/>
                      </a:moveTo>
                      <a:cubicBezTo>
                        <a:pt x="33952" y="-845"/>
                        <a:pt x="25201" y="387"/>
                        <a:pt x="16235" y="5093"/>
                      </a:cubicBezTo>
                      <a:cubicBezTo>
                        <a:pt x="4392" y="11316"/>
                        <a:pt x="-802" y="21647"/>
                        <a:pt x="100" y="33414"/>
                      </a:cubicBezTo>
                      <a:cubicBezTo>
                        <a:pt x="811" y="42742"/>
                        <a:pt x="5656" y="52299"/>
                        <a:pt x="11174" y="56109"/>
                      </a:cubicBezTo>
                      <a:cubicBezTo>
                        <a:pt x="26935" y="66999"/>
                        <a:pt x="49109" y="50311"/>
                        <a:pt x="38073" y="34411"/>
                      </a:cubicBezTo>
                      <a:cubicBezTo>
                        <a:pt x="38073" y="34411"/>
                        <a:pt x="33215" y="27635"/>
                        <a:pt x="26262" y="30772"/>
                      </a:cubicBezTo>
                      <a:cubicBezTo>
                        <a:pt x="22007" y="32690"/>
                        <a:pt x="20636" y="38208"/>
                        <a:pt x="22890" y="42297"/>
                      </a:cubicBezTo>
                      <a:cubicBezTo>
                        <a:pt x="24935" y="45999"/>
                        <a:pt x="29361" y="47092"/>
                        <a:pt x="33215" y="45682"/>
                      </a:cubicBezTo>
                      <a:cubicBezTo>
                        <a:pt x="30897" y="51492"/>
                        <a:pt x="22147" y="55391"/>
                        <a:pt x="14971" y="50432"/>
                      </a:cubicBezTo>
                      <a:cubicBezTo>
                        <a:pt x="11288" y="47885"/>
                        <a:pt x="7498" y="40323"/>
                        <a:pt x="6932" y="32937"/>
                      </a:cubicBezTo>
                      <a:cubicBezTo>
                        <a:pt x="6234" y="23819"/>
                        <a:pt x="10114" y="16199"/>
                        <a:pt x="19436" y="11303"/>
                      </a:cubicBezTo>
                      <a:cubicBezTo>
                        <a:pt x="39394" y="819"/>
                        <a:pt x="57897" y="10350"/>
                        <a:pt x="67651" y="29623"/>
                      </a:cubicBezTo>
                      <a:cubicBezTo>
                        <a:pt x="74325" y="42799"/>
                        <a:pt x="76230" y="56769"/>
                        <a:pt x="74636" y="70688"/>
                      </a:cubicBezTo>
                      <a:cubicBezTo>
                        <a:pt x="74008" y="76175"/>
                        <a:pt x="72858" y="81267"/>
                        <a:pt x="71410" y="85839"/>
                      </a:cubicBezTo>
                      <a:cubicBezTo>
                        <a:pt x="70902" y="87427"/>
                        <a:pt x="70432" y="88741"/>
                        <a:pt x="69950" y="89948"/>
                      </a:cubicBezTo>
                      <a:cubicBezTo>
                        <a:pt x="69670" y="90653"/>
                        <a:pt x="69480" y="91167"/>
                        <a:pt x="69378" y="91376"/>
                      </a:cubicBezTo>
                      <a:lnTo>
                        <a:pt x="75519" y="94380"/>
                      </a:lnTo>
                      <a:cubicBezTo>
                        <a:pt x="76090" y="93155"/>
                        <a:pt x="76966" y="90939"/>
                        <a:pt x="77919" y="87922"/>
                      </a:cubicBezTo>
                      <a:cubicBezTo>
                        <a:pt x="79500" y="82944"/>
                        <a:pt x="80783" y="77470"/>
                        <a:pt x="81469" y="71520"/>
                      </a:cubicBezTo>
                      <a:cubicBezTo>
                        <a:pt x="83208" y="56344"/>
                        <a:pt x="81062" y="40977"/>
                        <a:pt x="73741" y="26511"/>
                      </a:cubicBezTo>
                      <a:cubicBezTo>
                        <a:pt x="66673" y="12560"/>
                        <a:pt x="55319" y="2813"/>
                        <a:pt x="41965" y="52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78" name="Google Shape;278;p2"/>
                <p:cNvSpPr/>
                <p:nvPr/>
              </p:nvSpPr>
              <p:spPr>
                <a:xfrm>
                  <a:off x="1705000" y="4645888"/>
                  <a:ext cx="99257" cy="70269"/>
                </a:xfrm>
                <a:custGeom>
                  <a:avLst/>
                  <a:gdLst/>
                  <a:ahLst/>
                  <a:cxnLst/>
                  <a:rect l="l" t="t" r="r" b="b"/>
                  <a:pathLst>
                    <a:path w="99257" h="70269" extrusionOk="0">
                      <a:moveTo>
                        <a:pt x="72358" y="1620"/>
                      </a:moveTo>
                      <a:cubicBezTo>
                        <a:pt x="80124" y="4020"/>
                        <a:pt x="87376" y="9075"/>
                        <a:pt x="93243" y="17329"/>
                      </a:cubicBezTo>
                      <a:cubicBezTo>
                        <a:pt x="100990" y="28232"/>
                        <a:pt x="100959" y="39796"/>
                        <a:pt x="94837" y="49886"/>
                      </a:cubicBezTo>
                      <a:cubicBezTo>
                        <a:pt x="89986" y="57887"/>
                        <a:pt x="81343" y="64218"/>
                        <a:pt x="74695" y="65120"/>
                      </a:cubicBezTo>
                      <a:cubicBezTo>
                        <a:pt x="55715" y="67717"/>
                        <a:pt x="43479" y="42799"/>
                        <a:pt x="60515" y="33611"/>
                      </a:cubicBezTo>
                      <a:cubicBezTo>
                        <a:pt x="60515" y="33611"/>
                        <a:pt x="67907" y="29757"/>
                        <a:pt x="72688" y="35700"/>
                      </a:cubicBezTo>
                      <a:cubicBezTo>
                        <a:pt x="75616" y="39339"/>
                        <a:pt x="74352" y="44876"/>
                        <a:pt x="70491" y="47505"/>
                      </a:cubicBezTo>
                      <a:cubicBezTo>
                        <a:pt x="66992" y="49886"/>
                        <a:pt x="62548" y="48857"/>
                        <a:pt x="59747" y="45860"/>
                      </a:cubicBezTo>
                      <a:cubicBezTo>
                        <a:pt x="59188" y="52089"/>
                        <a:pt x="65234" y="59519"/>
                        <a:pt x="73876" y="58344"/>
                      </a:cubicBezTo>
                      <a:cubicBezTo>
                        <a:pt x="78308" y="57735"/>
                        <a:pt x="85115" y="52699"/>
                        <a:pt x="88951" y="46375"/>
                      </a:cubicBezTo>
                      <a:cubicBezTo>
                        <a:pt x="93701" y="38551"/>
                        <a:pt x="93681" y="30004"/>
                        <a:pt x="87586" y="21425"/>
                      </a:cubicBezTo>
                      <a:cubicBezTo>
                        <a:pt x="74517" y="3042"/>
                        <a:pt x="53708" y="3188"/>
                        <a:pt x="36290" y="15964"/>
                      </a:cubicBezTo>
                      <a:cubicBezTo>
                        <a:pt x="24384" y="24702"/>
                        <a:pt x="16370" y="36303"/>
                        <a:pt x="11500" y="49441"/>
                      </a:cubicBezTo>
                      <a:cubicBezTo>
                        <a:pt x="9582" y="54617"/>
                        <a:pt x="8299" y="59678"/>
                        <a:pt x="7531" y="64408"/>
                      </a:cubicBezTo>
                      <a:cubicBezTo>
                        <a:pt x="7258" y="66053"/>
                        <a:pt x="7087" y="67444"/>
                        <a:pt x="6972" y="68739"/>
                      </a:cubicBezTo>
                      <a:cubicBezTo>
                        <a:pt x="6902" y="69488"/>
                        <a:pt x="6839" y="70034"/>
                        <a:pt x="6833" y="70270"/>
                      </a:cubicBezTo>
                      <a:lnTo>
                        <a:pt x="0" y="70174"/>
                      </a:lnTo>
                      <a:cubicBezTo>
                        <a:pt x="44" y="68822"/>
                        <a:pt x="267" y="66447"/>
                        <a:pt x="775" y="63322"/>
                      </a:cubicBezTo>
                      <a:cubicBezTo>
                        <a:pt x="1619" y="58173"/>
                        <a:pt x="2946" y="52712"/>
                        <a:pt x="5029" y="47098"/>
                      </a:cubicBezTo>
                      <a:cubicBezTo>
                        <a:pt x="10338" y="32766"/>
                        <a:pt x="19196" y="20035"/>
                        <a:pt x="32271" y="10440"/>
                      </a:cubicBezTo>
                      <a:cubicBezTo>
                        <a:pt x="44882" y="1188"/>
                        <a:pt x="59411" y="-2374"/>
                        <a:pt x="72358" y="162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279" name="Google Shape;279;p2"/>
              <p:cNvSpPr/>
              <p:nvPr/>
            </p:nvSpPr>
            <p:spPr>
              <a:xfrm>
                <a:off x="1562279" y="4713727"/>
                <a:ext cx="196552" cy="217027"/>
              </a:xfrm>
              <a:custGeom>
                <a:avLst/>
                <a:gdLst/>
                <a:ahLst/>
                <a:cxnLst/>
                <a:rect l="l" t="t" r="r" b="b"/>
                <a:pathLst>
                  <a:path w="196552" h="217027" extrusionOk="0">
                    <a:moveTo>
                      <a:pt x="123030" y="1262"/>
                    </a:moveTo>
                    <a:cubicBezTo>
                      <a:pt x="169442" y="9231"/>
                      <a:pt x="214032" y="74566"/>
                      <a:pt x="189667" y="134148"/>
                    </a:cubicBezTo>
                    <a:cubicBezTo>
                      <a:pt x="165302" y="193730"/>
                      <a:pt x="116470" y="232275"/>
                      <a:pt x="60813" y="211212"/>
                    </a:cubicBezTo>
                    <a:cubicBezTo>
                      <a:pt x="10641" y="192206"/>
                      <a:pt x="-9056" y="142822"/>
                      <a:pt x="3847" y="83215"/>
                    </a:cubicBezTo>
                    <a:cubicBezTo>
                      <a:pt x="14839" y="32497"/>
                      <a:pt x="70649" y="-7723"/>
                      <a:pt x="123030" y="126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0" name="Google Shape;280;p2"/>
              <p:cNvSpPr/>
              <p:nvPr/>
            </p:nvSpPr>
            <p:spPr>
              <a:xfrm>
                <a:off x="1553507" y="4709353"/>
                <a:ext cx="212283" cy="235137"/>
              </a:xfrm>
              <a:custGeom>
                <a:avLst/>
                <a:gdLst/>
                <a:ahLst/>
                <a:cxnLst/>
                <a:rect l="l" t="t" r="r" b="b"/>
                <a:pathLst>
                  <a:path w="212283" h="235137" extrusionOk="0">
                    <a:moveTo>
                      <a:pt x="82627" y="4499"/>
                    </a:moveTo>
                    <a:cubicBezTo>
                      <a:pt x="12561" y="27581"/>
                      <a:pt x="-7683" y="112068"/>
                      <a:pt x="2452" y="152092"/>
                    </a:cubicBezTo>
                    <a:cubicBezTo>
                      <a:pt x="15044" y="201844"/>
                      <a:pt x="36044" y="205514"/>
                      <a:pt x="45581" y="206644"/>
                    </a:cubicBezTo>
                    <a:cubicBezTo>
                      <a:pt x="55627" y="207851"/>
                      <a:pt x="133484" y="46732"/>
                      <a:pt x="133484" y="46732"/>
                    </a:cubicBezTo>
                    <a:cubicBezTo>
                      <a:pt x="133484" y="46732"/>
                      <a:pt x="78595" y="214125"/>
                      <a:pt x="92184" y="223650"/>
                    </a:cubicBezTo>
                    <a:cubicBezTo>
                      <a:pt x="101341" y="230070"/>
                      <a:pt x="131992" y="245322"/>
                      <a:pt x="160624" y="224761"/>
                    </a:cubicBezTo>
                    <a:cubicBezTo>
                      <a:pt x="220016" y="182102"/>
                      <a:pt x="224969" y="75771"/>
                      <a:pt x="191911" y="47990"/>
                    </a:cubicBezTo>
                    <a:cubicBezTo>
                      <a:pt x="168035" y="27911"/>
                      <a:pt x="137898" y="-13707"/>
                      <a:pt x="82627" y="4499"/>
                    </a:cubicBezTo>
                    <a:close/>
                  </a:path>
                </a:pathLst>
              </a:custGeom>
              <a:solidFill>
                <a:srgbClr val="FC4F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1" name="Google Shape;281;p2"/>
              <p:cNvSpPr/>
              <p:nvPr/>
            </p:nvSpPr>
            <p:spPr>
              <a:xfrm>
                <a:off x="1547770" y="4711160"/>
                <a:ext cx="225472" cy="241432"/>
              </a:xfrm>
              <a:custGeom>
                <a:avLst/>
                <a:gdLst/>
                <a:ahLst/>
                <a:cxnLst/>
                <a:rect l="l" t="t" r="r" b="b"/>
                <a:pathLst>
                  <a:path w="225472" h="241432" extrusionOk="0">
                    <a:moveTo>
                      <a:pt x="195793" y="31953"/>
                    </a:moveTo>
                    <a:cubicBezTo>
                      <a:pt x="186706" y="23209"/>
                      <a:pt x="175886" y="17418"/>
                      <a:pt x="163618" y="13640"/>
                    </a:cubicBezTo>
                    <a:cubicBezTo>
                      <a:pt x="159109" y="12249"/>
                      <a:pt x="150499" y="10166"/>
                      <a:pt x="150594" y="10204"/>
                    </a:cubicBezTo>
                    <a:cubicBezTo>
                      <a:pt x="130312" y="-768"/>
                      <a:pt x="108843" y="-3328"/>
                      <a:pt x="84560" y="4661"/>
                    </a:cubicBezTo>
                    <a:cubicBezTo>
                      <a:pt x="51375" y="15583"/>
                      <a:pt x="26896" y="40513"/>
                      <a:pt x="12570" y="73577"/>
                    </a:cubicBezTo>
                    <a:cubicBezTo>
                      <a:pt x="524" y="101371"/>
                      <a:pt x="-3025" y="133090"/>
                      <a:pt x="2620" y="155416"/>
                    </a:cubicBezTo>
                    <a:cubicBezTo>
                      <a:pt x="13072" y="196761"/>
                      <a:pt x="29150" y="211531"/>
                      <a:pt x="51350" y="214179"/>
                    </a:cubicBezTo>
                    <a:cubicBezTo>
                      <a:pt x="53039" y="214382"/>
                      <a:pt x="54137" y="213696"/>
                      <a:pt x="55382" y="213265"/>
                    </a:cubicBezTo>
                    <a:cubicBezTo>
                      <a:pt x="60799" y="216643"/>
                      <a:pt x="66145" y="219919"/>
                      <a:pt x="71790" y="222059"/>
                    </a:cubicBezTo>
                    <a:cubicBezTo>
                      <a:pt x="77563" y="224250"/>
                      <a:pt x="83475" y="225253"/>
                      <a:pt x="89513" y="226238"/>
                    </a:cubicBezTo>
                    <a:cubicBezTo>
                      <a:pt x="90085" y="226961"/>
                      <a:pt x="89939" y="227870"/>
                      <a:pt x="90898" y="228543"/>
                    </a:cubicBezTo>
                    <a:cubicBezTo>
                      <a:pt x="111503" y="242989"/>
                      <a:pt x="141202" y="247878"/>
                      <a:pt x="166761" y="229533"/>
                    </a:cubicBezTo>
                    <a:cubicBezTo>
                      <a:pt x="221079" y="190550"/>
                      <a:pt x="237157" y="126847"/>
                      <a:pt x="217275" y="67348"/>
                    </a:cubicBezTo>
                    <a:cubicBezTo>
                      <a:pt x="212233" y="52254"/>
                      <a:pt x="204874" y="40697"/>
                      <a:pt x="195793" y="31953"/>
                    </a:cubicBezTo>
                    <a:close/>
                    <a:moveTo>
                      <a:pt x="192809" y="43021"/>
                    </a:moveTo>
                    <a:cubicBezTo>
                      <a:pt x="198778" y="49816"/>
                      <a:pt x="204125" y="58776"/>
                      <a:pt x="208043" y="70498"/>
                    </a:cubicBezTo>
                    <a:cubicBezTo>
                      <a:pt x="224127" y="118630"/>
                      <a:pt x="217136" y="181470"/>
                      <a:pt x="161084" y="221697"/>
                    </a:cubicBezTo>
                    <a:cubicBezTo>
                      <a:pt x="134065" y="241090"/>
                      <a:pt x="105083" y="226670"/>
                      <a:pt x="96448" y="220611"/>
                    </a:cubicBezTo>
                    <a:cubicBezTo>
                      <a:pt x="95997" y="220294"/>
                      <a:pt x="96232" y="218472"/>
                      <a:pt x="95939" y="217805"/>
                    </a:cubicBezTo>
                    <a:cubicBezTo>
                      <a:pt x="89158" y="217074"/>
                      <a:pt x="82173" y="215684"/>
                      <a:pt x="75118" y="213011"/>
                    </a:cubicBezTo>
                    <a:cubicBezTo>
                      <a:pt x="67593" y="210159"/>
                      <a:pt x="61250" y="206381"/>
                      <a:pt x="55185" y="202152"/>
                    </a:cubicBezTo>
                    <a:cubicBezTo>
                      <a:pt x="54372" y="202869"/>
                      <a:pt x="53096" y="204635"/>
                      <a:pt x="52607" y="204571"/>
                    </a:cubicBezTo>
                    <a:cubicBezTo>
                      <a:pt x="43609" y="203498"/>
                      <a:pt x="23880" y="200000"/>
                      <a:pt x="12018" y="153048"/>
                    </a:cubicBezTo>
                    <a:cubicBezTo>
                      <a:pt x="2468" y="115284"/>
                      <a:pt x="21600" y="35649"/>
                      <a:pt x="87710" y="13894"/>
                    </a:cubicBezTo>
                    <a:cubicBezTo>
                      <a:pt x="112100" y="5874"/>
                      <a:pt x="131093" y="10350"/>
                      <a:pt x="146924" y="19158"/>
                    </a:cubicBezTo>
                    <a:cubicBezTo>
                      <a:pt x="151762" y="21158"/>
                      <a:pt x="174908" y="22625"/>
                      <a:pt x="192809" y="4302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2" name="Google Shape;282;p2"/>
              <p:cNvSpPr/>
              <p:nvPr/>
            </p:nvSpPr>
            <p:spPr>
              <a:xfrm>
                <a:off x="1723774" y="4876560"/>
                <a:ext cx="18919" cy="18883"/>
              </a:xfrm>
              <a:custGeom>
                <a:avLst/>
                <a:gdLst/>
                <a:ahLst/>
                <a:cxnLst/>
                <a:rect l="l" t="t" r="r" b="b"/>
                <a:pathLst>
                  <a:path w="18919" h="18883" extrusionOk="0">
                    <a:moveTo>
                      <a:pt x="15656" y="16578"/>
                    </a:moveTo>
                    <a:cubicBezTo>
                      <a:pt x="19606" y="13162"/>
                      <a:pt x="20025" y="7168"/>
                      <a:pt x="16615" y="3231"/>
                    </a:cubicBezTo>
                    <a:cubicBezTo>
                      <a:pt x="13192" y="-700"/>
                      <a:pt x="7217" y="-1094"/>
                      <a:pt x="3267" y="2323"/>
                    </a:cubicBezTo>
                    <a:cubicBezTo>
                      <a:pt x="-683" y="5733"/>
                      <a:pt x="-1108" y="11657"/>
                      <a:pt x="2302" y="15588"/>
                    </a:cubicBezTo>
                    <a:cubicBezTo>
                      <a:pt x="5763" y="19557"/>
                      <a:pt x="11732" y="20007"/>
                      <a:pt x="15656" y="1657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3" name="Google Shape;283;p2"/>
              <p:cNvSpPr/>
              <p:nvPr/>
            </p:nvSpPr>
            <p:spPr>
              <a:xfrm>
                <a:off x="1567232" y="4845828"/>
                <a:ext cx="22032" cy="22036"/>
              </a:xfrm>
              <a:custGeom>
                <a:avLst/>
                <a:gdLst/>
                <a:ahLst/>
                <a:cxnLst/>
                <a:rect l="l" t="t" r="r" b="b"/>
                <a:pathLst>
                  <a:path w="22032" h="22036" extrusionOk="0">
                    <a:moveTo>
                      <a:pt x="18229" y="19345"/>
                    </a:moveTo>
                    <a:cubicBezTo>
                      <a:pt x="22820" y="15370"/>
                      <a:pt x="23328" y="8366"/>
                      <a:pt x="19353" y="3775"/>
                    </a:cubicBezTo>
                    <a:cubicBezTo>
                      <a:pt x="15377" y="-810"/>
                      <a:pt x="8405" y="-1280"/>
                      <a:pt x="3795" y="2702"/>
                    </a:cubicBezTo>
                    <a:cubicBezTo>
                      <a:pt x="-796" y="6683"/>
                      <a:pt x="-1291" y="13605"/>
                      <a:pt x="2690" y="18196"/>
                    </a:cubicBezTo>
                    <a:cubicBezTo>
                      <a:pt x="6684" y="22825"/>
                      <a:pt x="13650" y="23346"/>
                      <a:pt x="18229" y="1934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4" name="Google Shape;284;p2"/>
              <p:cNvSpPr/>
              <p:nvPr/>
            </p:nvSpPr>
            <p:spPr>
              <a:xfrm>
                <a:off x="1666727" y="4901680"/>
                <a:ext cx="22035" cy="22035"/>
              </a:xfrm>
              <a:custGeom>
                <a:avLst/>
                <a:gdLst/>
                <a:ahLst/>
                <a:cxnLst/>
                <a:rect l="l" t="t" r="r" b="b"/>
                <a:pathLst>
                  <a:path w="22035" h="22035" extrusionOk="0">
                    <a:moveTo>
                      <a:pt x="18232" y="19348"/>
                    </a:moveTo>
                    <a:cubicBezTo>
                      <a:pt x="22824" y="15372"/>
                      <a:pt x="23331" y="8369"/>
                      <a:pt x="19356" y="3777"/>
                    </a:cubicBezTo>
                    <a:cubicBezTo>
                      <a:pt x="15375" y="-807"/>
                      <a:pt x="8409" y="-1283"/>
                      <a:pt x="3793" y="2704"/>
                    </a:cubicBezTo>
                    <a:cubicBezTo>
                      <a:pt x="-798" y="6679"/>
                      <a:pt x="-1288" y="13607"/>
                      <a:pt x="2688" y="18198"/>
                    </a:cubicBezTo>
                    <a:cubicBezTo>
                      <a:pt x="6676" y="22808"/>
                      <a:pt x="13629" y="23355"/>
                      <a:pt x="18232" y="1934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5" name="Google Shape;285;p2"/>
              <p:cNvSpPr/>
              <p:nvPr/>
            </p:nvSpPr>
            <p:spPr>
              <a:xfrm>
                <a:off x="1564968" y="4800397"/>
                <a:ext cx="15744" cy="15730"/>
              </a:xfrm>
              <a:custGeom>
                <a:avLst/>
                <a:gdLst/>
                <a:ahLst/>
                <a:cxnLst/>
                <a:rect l="l" t="t" r="r" b="b"/>
                <a:pathLst>
                  <a:path w="15744" h="15730" extrusionOk="0">
                    <a:moveTo>
                      <a:pt x="13039" y="13817"/>
                    </a:moveTo>
                    <a:cubicBezTo>
                      <a:pt x="16309" y="10966"/>
                      <a:pt x="16671" y="5981"/>
                      <a:pt x="13820" y="2685"/>
                    </a:cubicBezTo>
                    <a:cubicBezTo>
                      <a:pt x="10968" y="-579"/>
                      <a:pt x="5996" y="-909"/>
                      <a:pt x="2713" y="1923"/>
                    </a:cubicBezTo>
                    <a:cubicBezTo>
                      <a:pt x="-576" y="4774"/>
                      <a:pt x="-919" y="9715"/>
                      <a:pt x="1926" y="12985"/>
                    </a:cubicBezTo>
                    <a:cubicBezTo>
                      <a:pt x="4790" y="16293"/>
                      <a:pt x="9762" y="16661"/>
                      <a:pt x="13039" y="1381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6" name="Google Shape;286;p2"/>
              <p:cNvSpPr/>
              <p:nvPr/>
            </p:nvSpPr>
            <p:spPr>
              <a:xfrm>
                <a:off x="1605485" y="4753197"/>
                <a:ext cx="22045" cy="22049"/>
              </a:xfrm>
              <a:custGeom>
                <a:avLst/>
                <a:gdLst/>
                <a:ahLst/>
                <a:cxnLst/>
                <a:rect l="l" t="t" r="r" b="b"/>
                <a:pathLst>
                  <a:path w="22045" h="22049" extrusionOk="0">
                    <a:moveTo>
                      <a:pt x="18241" y="19367"/>
                    </a:moveTo>
                    <a:cubicBezTo>
                      <a:pt x="22838" y="15386"/>
                      <a:pt x="23346" y="8375"/>
                      <a:pt x="19346" y="3784"/>
                    </a:cubicBezTo>
                    <a:cubicBezTo>
                      <a:pt x="15358" y="-807"/>
                      <a:pt x="8386" y="-1283"/>
                      <a:pt x="3795" y="2698"/>
                    </a:cubicBezTo>
                    <a:cubicBezTo>
                      <a:pt x="-803" y="6680"/>
                      <a:pt x="-1285" y="13614"/>
                      <a:pt x="2690" y="18205"/>
                    </a:cubicBezTo>
                    <a:cubicBezTo>
                      <a:pt x="6684" y="22822"/>
                      <a:pt x="13656" y="23368"/>
                      <a:pt x="18241" y="193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7" name="Google Shape;287;p2"/>
              <p:cNvSpPr/>
              <p:nvPr/>
            </p:nvSpPr>
            <p:spPr>
              <a:xfrm>
                <a:off x="1647652" y="4744179"/>
                <a:ext cx="20827" cy="21860"/>
              </a:xfrm>
              <a:custGeom>
                <a:avLst/>
                <a:gdLst/>
                <a:ahLst/>
                <a:cxnLst/>
                <a:rect l="l" t="t" r="r" b="b"/>
                <a:pathLst>
                  <a:path w="20827" h="21860" extrusionOk="0">
                    <a:moveTo>
                      <a:pt x="18092" y="3912"/>
                    </a:moveTo>
                    <a:cubicBezTo>
                      <a:pt x="14212" y="-711"/>
                      <a:pt x="7576" y="-1333"/>
                      <a:pt x="3354" y="2560"/>
                    </a:cubicBezTo>
                    <a:cubicBezTo>
                      <a:pt x="-876" y="6433"/>
                      <a:pt x="-1136" y="13336"/>
                      <a:pt x="2750" y="17958"/>
                    </a:cubicBezTo>
                    <a:cubicBezTo>
                      <a:pt x="6630" y="22581"/>
                      <a:pt x="13190" y="23178"/>
                      <a:pt x="17425" y="19311"/>
                    </a:cubicBezTo>
                    <a:cubicBezTo>
                      <a:pt x="21673" y="15425"/>
                      <a:pt x="21997" y="8522"/>
                      <a:pt x="18092" y="391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8" name="Google Shape;288;p2"/>
              <p:cNvSpPr/>
              <p:nvPr/>
            </p:nvSpPr>
            <p:spPr>
              <a:xfrm>
                <a:off x="1610090" y="4809185"/>
                <a:ext cx="20385" cy="20911"/>
              </a:xfrm>
              <a:custGeom>
                <a:avLst/>
                <a:gdLst/>
                <a:ahLst/>
                <a:cxnLst/>
                <a:rect l="l" t="t" r="r" b="b"/>
                <a:pathLst>
                  <a:path w="20385" h="20911" extrusionOk="0">
                    <a:moveTo>
                      <a:pt x="16957" y="18440"/>
                    </a:moveTo>
                    <a:cubicBezTo>
                      <a:pt x="21167" y="14707"/>
                      <a:pt x="21555" y="8109"/>
                      <a:pt x="17815" y="3702"/>
                    </a:cubicBezTo>
                    <a:cubicBezTo>
                      <a:pt x="14081" y="-705"/>
                      <a:pt x="7636" y="-1258"/>
                      <a:pt x="3426" y="2476"/>
                    </a:cubicBezTo>
                    <a:cubicBezTo>
                      <a:pt x="-784" y="6210"/>
                      <a:pt x="-1165" y="12808"/>
                      <a:pt x="2568" y="17215"/>
                    </a:cubicBezTo>
                    <a:cubicBezTo>
                      <a:pt x="6302" y="21615"/>
                      <a:pt x="12754" y="22168"/>
                      <a:pt x="16957" y="184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9" name="Google Shape;289;p2"/>
              <p:cNvSpPr/>
              <p:nvPr/>
            </p:nvSpPr>
            <p:spPr>
              <a:xfrm>
                <a:off x="1679703" y="4829499"/>
                <a:ext cx="25454" cy="26037"/>
              </a:xfrm>
              <a:custGeom>
                <a:avLst/>
                <a:gdLst/>
                <a:ahLst/>
                <a:cxnLst/>
                <a:rect l="l" t="t" r="r" b="b"/>
                <a:pathLst>
                  <a:path w="25454" h="26037" extrusionOk="0">
                    <a:moveTo>
                      <a:pt x="20312" y="23659"/>
                    </a:moveTo>
                    <a:cubicBezTo>
                      <a:pt x="24281" y="20720"/>
                      <a:pt x="26345" y="15481"/>
                      <a:pt x="25087" y="10216"/>
                    </a:cubicBezTo>
                    <a:cubicBezTo>
                      <a:pt x="23424" y="3200"/>
                      <a:pt x="16521" y="-1245"/>
                      <a:pt x="9708" y="310"/>
                    </a:cubicBezTo>
                    <a:cubicBezTo>
                      <a:pt x="2888" y="1873"/>
                      <a:pt x="-1303" y="8839"/>
                      <a:pt x="367" y="15849"/>
                    </a:cubicBezTo>
                    <a:cubicBezTo>
                      <a:pt x="2037" y="22866"/>
                      <a:pt x="8908" y="27286"/>
                      <a:pt x="15734" y="25723"/>
                    </a:cubicBezTo>
                    <a:cubicBezTo>
                      <a:pt x="17417" y="25342"/>
                      <a:pt x="18991" y="24638"/>
                      <a:pt x="20312" y="2365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90" name="Google Shape;290;p2"/>
              <p:cNvSpPr/>
              <p:nvPr/>
            </p:nvSpPr>
            <p:spPr>
              <a:xfrm>
                <a:off x="1727989" y="4800578"/>
                <a:ext cx="18904" cy="18881"/>
              </a:xfrm>
              <a:custGeom>
                <a:avLst/>
                <a:gdLst/>
                <a:ahLst/>
                <a:cxnLst/>
                <a:rect l="l" t="t" r="r" b="b"/>
                <a:pathLst>
                  <a:path w="18904" h="18881" extrusionOk="0">
                    <a:moveTo>
                      <a:pt x="15015" y="17097"/>
                    </a:moveTo>
                    <a:cubicBezTo>
                      <a:pt x="17981" y="14938"/>
                      <a:pt x="19549" y="11121"/>
                      <a:pt x="18654" y="7305"/>
                    </a:cubicBezTo>
                    <a:cubicBezTo>
                      <a:pt x="17460" y="2212"/>
                      <a:pt x="12387" y="-937"/>
                      <a:pt x="7306" y="250"/>
                    </a:cubicBezTo>
                    <a:cubicBezTo>
                      <a:pt x="2227" y="1431"/>
                      <a:pt x="-942" y="6480"/>
                      <a:pt x="252" y="11572"/>
                    </a:cubicBezTo>
                    <a:cubicBezTo>
                      <a:pt x="1439" y="16665"/>
                      <a:pt x="6519" y="19815"/>
                      <a:pt x="11599" y="18634"/>
                    </a:cubicBezTo>
                    <a:cubicBezTo>
                      <a:pt x="12869" y="18342"/>
                      <a:pt x="14031" y="17827"/>
                      <a:pt x="15015" y="1709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91" name="Google Shape;291;p2"/>
              <p:cNvSpPr/>
              <p:nvPr/>
            </p:nvSpPr>
            <p:spPr>
              <a:xfrm>
                <a:off x="1703119" y="4767242"/>
                <a:ext cx="18887" cy="18910"/>
              </a:xfrm>
              <a:custGeom>
                <a:avLst/>
                <a:gdLst/>
                <a:ahLst/>
                <a:cxnLst/>
                <a:rect l="l" t="t" r="r" b="b"/>
                <a:pathLst>
                  <a:path w="18887" h="18910" extrusionOk="0">
                    <a:moveTo>
                      <a:pt x="8447" y="18860"/>
                    </a:moveTo>
                    <a:cubicBezTo>
                      <a:pt x="12092" y="19241"/>
                      <a:pt x="15813" y="17457"/>
                      <a:pt x="17705" y="14022"/>
                    </a:cubicBezTo>
                    <a:cubicBezTo>
                      <a:pt x="20233" y="9449"/>
                      <a:pt x="18575" y="3709"/>
                      <a:pt x="14010" y="1188"/>
                    </a:cubicBezTo>
                    <a:cubicBezTo>
                      <a:pt x="9444" y="-1339"/>
                      <a:pt x="3710" y="293"/>
                      <a:pt x="1183" y="4871"/>
                    </a:cubicBezTo>
                    <a:cubicBezTo>
                      <a:pt x="-1345" y="9449"/>
                      <a:pt x="313" y="15184"/>
                      <a:pt x="4878" y="17711"/>
                    </a:cubicBezTo>
                    <a:cubicBezTo>
                      <a:pt x="6021" y="18346"/>
                      <a:pt x="7228" y="18746"/>
                      <a:pt x="8447" y="188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92" name="Google Shape;292;p2"/>
              <p:cNvSpPr/>
              <p:nvPr/>
            </p:nvSpPr>
            <p:spPr>
              <a:xfrm>
                <a:off x="1633835" y="4684781"/>
                <a:ext cx="111947" cy="71908"/>
              </a:xfrm>
              <a:custGeom>
                <a:avLst/>
                <a:gdLst/>
                <a:ahLst/>
                <a:cxnLst/>
                <a:rect l="l" t="t" r="r" b="b"/>
                <a:pathLst>
                  <a:path w="111947" h="71908" extrusionOk="0">
                    <a:moveTo>
                      <a:pt x="110744" y="71908"/>
                    </a:moveTo>
                    <a:cubicBezTo>
                      <a:pt x="110744" y="71908"/>
                      <a:pt x="102908" y="63456"/>
                      <a:pt x="57531" y="45244"/>
                    </a:cubicBezTo>
                    <a:cubicBezTo>
                      <a:pt x="17247" y="29071"/>
                      <a:pt x="0" y="31871"/>
                      <a:pt x="0" y="31871"/>
                    </a:cubicBezTo>
                    <a:cubicBezTo>
                      <a:pt x="0" y="31871"/>
                      <a:pt x="17564" y="-13011"/>
                      <a:pt x="69539" y="3747"/>
                    </a:cubicBezTo>
                    <a:cubicBezTo>
                      <a:pt x="122961" y="21000"/>
                      <a:pt x="110744" y="71908"/>
                      <a:pt x="110744" y="719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nvGrpSpPr>
          <p:cNvPr id="293" name="Google Shape;293;p2"/>
          <p:cNvGrpSpPr/>
          <p:nvPr/>
        </p:nvGrpSpPr>
        <p:grpSpPr>
          <a:xfrm rot="-6060249">
            <a:off x="4664470" y="4731650"/>
            <a:ext cx="593114" cy="674129"/>
            <a:chOff x="7290686" y="630349"/>
            <a:chExt cx="580583" cy="659886"/>
          </a:xfrm>
        </p:grpSpPr>
        <p:sp>
          <p:nvSpPr>
            <p:cNvPr id="294" name="Google Shape;294;p2"/>
            <p:cNvSpPr/>
            <p:nvPr/>
          </p:nvSpPr>
          <p:spPr>
            <a:xfrm rot="1920323">
              <a:off x="7427881" y="775649"/>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95" name="Google Shape;295;p2"/>
            <p:cNvSpPr/>
            <p:nvPr/>
          </p:nvSpPr>
          <p:spPr>
            <a:xfrm rot="1920323">
              <a:off x="7391631" y="694974"/>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grpSp>
          <p:nvGrpSpPr>
            <p:cNvPr id="296" name="Google Shape;296;p2"/>
            <p:cNvGrpSpPr/>
            <p:nvPr/>
          </p:nvGrpSpPr>
          <p:grpSpPr>
            <a:xfrm rot="1919852">
              <a:off x="7387589" y="689357"/>
              <a:ext cx="356935" cy="468095"/>
              <a:chOff x="1547770" y="4616227"/>
              <a:chExt cx="256487" cy="336365"/>
            </a:xfrm>
          </p:grpSpPr>
          <p:grpSp>
            <p:nvGrpSpPr>
              <p:cNvPr id="297" name="Google Shape;297;p2"/>
              <p:cNvGrpSpPr/>
              <p:nvPr/>
            </p:nvGrpSpPr>
            <p:grpSpPr>
              <a:xfrm>
                <a:off x="1603033" y="4616227"/>
                <a:ext cx="201224" cy="99930"/>
                <a:chOff x="1603033" y="4616227"/>
                <a:chExt cx="201224" cy="99930"/>
              </a:xfrm>
            </p:grpSpPr>
            <p:sp>
              <p:nvSpPr>
                <p:cNvPr id="298" name="Google Shape;298;p2"/>
                <p:cNvSpPr/>
                <p:nvPr/>
              </p:nvSpPr>
              <p:spPr>
                <a:xfrm>
                  <a:off x="1603033" y="4616227"/>
                  <a:ext cx="82039" cy="94380"/>
                </a:xfrm>
                <a:custGeom>
                  <a:avLst/>
                  <a:gdLst/>
                  <a:ahLst/>
                  <a:cxnLst/>
                  <a:rect l="l" t="t" r="r" b="b"/>
                  <a:pathLst>
                    <a:path w="82039" h="94380" extrusionOk="0">
                      <a:moveTo>
                        <a:pt x="41965" y="527"/>
                      </a:moveTo>
                      <a:cubicBezTo>
                        <a:pt x="33952" y="-845"/>
                        <a:pt x="25201" y="387"/>
                        <a:pt x="16235" y="5093"/>
                      </a:cubicBezTo>
                      <a:cubicBezTo>
                        <a:pt x="4392" y="11316"/>
                        <a:pt x="-802" y="21647"/>
                        <a:pt x="100" y="33414"/>
                      </a:cubicBezTo>
                      <a:cubicBezTo>
                        <a:pt x="811" y="42742"/>
                        <a:pt x="5656" y="52299"/>
                        <a:pt x="11174" y="56109"/>
                      </a:cubicBezTo>
                      <a:cubicBezTo>
                        <a:pt x="26935" y="66999"/>
                        <a:pt x="49109" y="50311"/>
                        <a:pt x="38073" y="34411"/>
                      </a:cubicBezTo>
                      <a:cubicBezTo>
                        <a:pt x="38073" y="34411"/>
                        <a:pt x="33215" y="27635"/>
                        <a:pt x="26262" y="30772"/>
                      </a:cubicBezTo>
                      <a:cubicBezTo>
                        <a:pt x="22007" y="32690"/>
                        <a:pt x="20636" y="38208"/>
                        <a:pt x="22890" y="42297"/>
                      </a:cubicBezTo>
                      <a:cubicBezTo>
                        <a:pt x="24935" y="45999"/>
                        <a:pt x="29361" y="47092"/>
                        <a:pt x="33215" y="45682"/>
                      </a:cubicBezTo>
                      <a:cubicBezTo>
                        <a:pt x="30897" y="51492"/>
                        <a:pt x="22147" y="55391"/>
                        <a:pt x="14971" y="50432"/>
                      </a:cubicBezTo>
                      <a:cubicBezTo>
                        <a:pt x="11288" y="47885"/>
                        <a:pt x="7498" y="40323"/>
                        <a:pt x="6932" y="32937"/>
                      </a:cubicBezTo>
                      <a:cubicBezTo>
                        <a:pt x="6234" y="23819"/>
                        <a:pt x="10114" y="16199"/>
                        <a:pt x="19436" y="11303"/>
                      </a:cubicBezTo>
                      <a:cubicBezTo>
                        <a:pt x="39394" y="819"/>
                        <a:pt x="57897" y="10350"/>
                        <a:pt x="67651" y="29623"/>
                      </a:cubicBezTo>
                      <a:cubicBezTo>
                        <a:pt x="74325" y="42799"/>
                        <a:pt x="76230" y="56769"/>
                        <a:pt x="74636" y="70688"/>
                      </a:cubicBezTo>
                      <a:cubicBezTo>
                        <a:pt x="74008" y="76175"/>
                        <a:pt x="72858" y="81267"/>
                        <a:pt x="71410" y="85839"/>
                      </a:cubicBezTo>
                      <a:cubicBezTo>
                        <a:pt x="70902" y="87427"/>
                        <a:pt x="70432" y="88741"/>
                        <a:pt x="69950" y="89948"/>
                      </a:cubicBezTo>
                      <a:cubicBezTo>
                        <a:pt x="69670" y="90653"/>
                        <a:pt x="69480" y="91167"/>
                        <a:pt x="69378" y="91376"/>
                      </a:cubicBezTo>
                      <a:lnTo>
                        <a:pt x="75519" y="94380"/>
                      </a:lnTo>
                      <a:cubicBezTo>
                        <a:pt x="76090" y="93155"/>
                        <a:pt x="76966" y="90939"/>
                        <a:pt x="77919" y="87922"/>
                      </a:cubicBezTo>
                      <a:cubicBezTo>
                        <a:pt x="79500" y="82944"/>
                        <a:pt x="80783" y="77470"/>
                        <a:pt x="81469" y="71520"/>
                      </a:cubicBezTo>
                      <a:cubicBezTo>
                        <a:pt x="83208" y="56344"/>
                        <a:pt x="81062" y="40977"/>
                        <a:pt x="73741" y="26511"/>
                      </a:cubicBezTo>
                      <a:cubicBezTo>
                        <a:pt x="66673" y="12560"/>
                        <a:pt x="55319" y="2813"/>
                        <a:pt x="41965" y="52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99" name="Google Shape;299;p2"/>
                <p:cNvSpPr/>
                <p:nvPr/>
              </p:nvSpPr>
              <p:spPr>
                <a:xfrm>
                  <a:off x="1705000" y="4645888"/>
                  <a:ext cx="99257" cy="70269"/>
                </a:xfrm>
                <a:custGeom>
                  <a:avLst/>
                  <a:gdLst/>
                  <a:ahLst/>
                  <a:cxnLst/>
                  <a:rect l="l" t="t" r="r" b="b"/>
                  <a:pathLst>
                    <a:path w="99257" h="70269" extrusionOk="0">
                      <a:moveTo>
                        <a:pt x="72358" y="1620"/>
                      </a:moveTo>
                      <a:cubicBezTo>
                        <a:pt x="80124" y="4020"/>
                        <a:pt x="87376" y="9075"/>
                        <a:pt x="93243" y="17329"/>
                      </a:cubicBezTo>
                      <a:cubicBezTo>
                        <a:pt x="100990" y="28232"/>
                        <a:pt x="100959" y="39796"/>
                        <a:pt x="94837" y="49886"/>
                      </a:cubicBezTo>
                      <a:cubicBezTo>
                        <a:pt x="89986" y="57887"/>
                        <a:pt x="81343" y="64218"/>
                        <a:pt x="74695" y="65120"/>
                      </a:cubicBezTo>
                      <a:cubicBezTo>
                        <a:pt x="55715" y="67717"/>
                        <a:pt x="43479" y="42799"/>
                        <a:pt x="60515" y="33611"/>
                      </a:cubicBezTo>
                      <a:cubicBezTo>
                        <a:pt x="60515" y="33611"/>
                        <a:pt x="67907" y="29757"/>
                        <a:pt x="72688" y="35700"/>
                      </a:cubicBezTo>
                      <a:cubicBezTo>
                        <a:pt x="75616" y="39339"/>
                        <a:pt x="74352" y="44876"/>
                        <a:pt x="70491" y="47505"/>
                      </a:cubicBezTo>
                      <a:cubicBezTo>
                        <a:pt x="66992" y="49886"/>
                        <a:pt x="62548" y="48857"/>
                        <a:pt x="59747" y="45860"/>
                      </a:cubicBezTo>
                      <a:cubicBezTo>
                        <a:pt x="59188" y="52089"/>
                        <a:pt x="65234" y="59519"/>
                        <a:pt x="73876" y="58344"/>
                      </a:cubicBezTo>
                      <a:cubicBezTo>
                        <a:pt x="78308" y="57735"/>
                        <a:pt x="85115" y="52699"/>
                        <a:pt x="88951" y="46375"/>
                      </a:cubicBezTo>
                      <a:cubicBezTo>
                        <a:pt x="93701" y="38551"/>
                        <a:pt x="93681" y="30004"/>
                        <a:pt x="87586" y="21425"/>
                      </a:cubicBezTo>
                      <a:cubicBezTo>
                        <a:pt x="74517" y="3042"/>
                        <a:pt x="53708" y="3188"/>
                        <a:pt x="36290" y="15964"/>
                      </a:cubicBezTo>
                      <a:cubicBezTo>
                        <a:pt x="24384" y="24702"/>
                        <a:pt x="16370" y="36303"/>
                        <a:pt x="11500" y="49441"/>
                      </a:cubicBezTo>
                      <a:cubicBezTo>
                        <a:pt x="9582" y="54617"/>
                        <a:pt x="8299" y="59678"/>
                        <a:pt x="7531" y="64408"/>
                      </a:cubicBezTo>
                      <a:cubicBezTo>
                        <a:pt x="7258" y="66053"/>
                        <a:pt x="7087" y="67444"/>
                        <a:pt x="6972" y="68739"/>
                      </a:cubicBezTo>
                      <a:cubicBezTo>
                        <a:pt x="6902" y="69488"/>
                        <a:pt x="6839" y="70034"/>
                        <a:pt x="6833" y="70270"/>
                      </a:cubicBezTo>
                      <a:lnTo>
                        <a:pt x="0" y="70174"/>
                      </a:lnTo>
                      <a:cubicBezTo>
                        <a:pt x="44" y="68822"/>
                        <a:pt x="267" y="66447"/>
                        <a:pt x="775" y="63322"/>
                      </a:cubicBezTo>
                      <a:cubicBezTo>
                        <a:pt x="1619" y="58173"/>
                        <a:pt x="2946" y="52712"/>
                        <a:pt x="5029" y="47098"/>
                      </a:cubicBezTo>
                      <a:cubicBezTo>
                        <a:pt x="10338" y="32766"/>
                        <a:pt x="19196" y="20035"/>
                        <a:pt x="32271" y="10440"/>
                      </a:cubicBezTo>
                      <a:cubicBezTo>
                        <a:pt x="44882" y="1188"/>
                        <a:pt x="59411" y="-2374"/>
                        <a:pt x="72358" y="162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300" name="Google Shape;300;p2"/>
              <p:cNvSpPr/>
              <p:nvPr/>
            </p:nvSpPr>
            <p:spPr>
              <a:xfrm>
                <a:off x="1562279" y="4713727"/>
                <a:ext cx="196552" cy="217027"/>
              </a:xfrm>
              <a:custGeom>
                <a:avLst/>
                <a:gdLst/>
                <a:ahLst/>
                <a:cxnLst/>
                <a:rect l="l" t="t" r="r" b="b"/>
                <a:pathLst>
                  <a:path w="196552" h="217027" extrusionOk="0">
                    <a:moveTo>
                      <a:pt x="123030" y="1262"/>
                    </a:moveTo>
                    <a:cubicBezTo>
                      <a:pt x="169442" y="9231"/>
                      <a:pt x="214032" y="74566"/>
                      <a:pt x="189667" y="134148"/>
                    </a:cubicBezTo>
                    <a:cubicBezTo>
                      <a:pt x="165302" y="193730"/>
                      <a:pt x="116470" y="232275"/>
                      <a:pt x="60813" y="211212"/>
                    </a:cubicBezTo>
                    <a:cubicBezTo>
                      <a:pt x="10641" y="192206"/>
                      <a:pt x="-9056" y="142822"/>
                      <a:pt x="3847" y="83215"/>
                    </a:cubicBezTo>
                    <a:cubicBezTo>
                      <a:pt x="14839" y="32497"/>
                      <a:pt x="70649" y="-7723"/>
                      <a:pt x="123030" y="126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1" name="Google Shape;301;p2"/>
              <p:cNvSpPr/>
              <p:nvPr/>
            </p:nvSpPr>
            <p:spPr>
              <a:xfrm>
                <a:off x="1553507" y="4709353"/>
                <a:ext cx="212283" cy="235137"/>
              </a:xfrm>
              <a:custGeom>
                <a:avLst/>
                <a:gdLst/>
                <a:ahLst/>
                <a:cxnLst/>
                <a:rect l="l" t="t" r="r" b="b"/>
                <a:pathLst>
                  <a:path w="212283" h="235137" extrusionOk="0">
                    <a:moveTo>
                      <a:pt x="82627" y="4499"/>
                    </a:moveTo>
                    <a:cubicBezTo>
                      <a:pt x="12561" y="27581"/>
                      <a:pt x="-7683" y="112068"/>
                      <a:pt x="2452" y="152092"/>
                    </a:cubicBezTo>
                    <a:cubicBezTo>
                      <a:pt x="15044" y="201844"/>
                      <a:pt x="36044" y="205514"/>
                      <a:pt x="45581" y="206644"/>
                    </a:cubicBezTo>
                    <a:cubicBezTo>
                      <a:pt x="55627" y="207851"/>
                      <a:pt x="133484" y="46732"/>
                      <a:pt x="133484" y="46732"/>
                    </a:cubicBezTo>
                    <a:cubicBezTo>
                      <a:pt x="133484" y="46732"/>
                      <a:pt x="78595" y="214125"/>
                      <a:pt x="92184" y="223650"/>
                    </a:cubicBezTo>
                    <a:cubicBezTo>
                      <a:pt x="101341" y="230070"/>
                      <a:pt x="131992" y="245322"/>
                      <a:pt x="160624" y="224761"/>
                    </a:cubicBezTo>
                    <a:cubicBezTo>
                      <a:pt x="220016" y="182102"/>
                      <a:pt x="224969" y="75771"/>
                      <a:pt x="191911" y="47990"/>
                    </a:cubicBezTo>
                    <a:cubicBezTo>
                      <a:pt x="168035" y="27911"/>
                      <a:pt x="137898" y="-13707"/>
                      <a:pt x="82627" y="4499"/>
                    </a:cubicBezTo>
                    <a:close/>
                  </a:path>
                </a:pathLst>
              </a:custGeom>
              <a:solidFill>
                <a:srgbClr val="FC4F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2" name="Google Shape;302;p2"/>
              <p:cNvSpPr/>
              <p:nvPr/>
            </p:nvSpPr>
            <p:spPr>
              <a:xfrm>
                <a:off x="1547770" y="4711160"/>
                <a:ext cx="225472" cy="241432"/>
              </a:xfrm>
              <a:custGeom>
                <a:avLst/>
                <a:gdLst/>
                <a:ahLst/>
                <a:cxnLst/>
                <a:rect l="l" t="t" r="r" b="b"/>
                <a:pathLst>
                  <a:path w="225472" h="241432" extrusionOk="0">
                    <a:moveTo>
                      <a:pt x="195793" y="31953"/>
                    </a:moveTo>
                    <a:cubicBezTo>
                      <a:pt x="186706" y="23209"/>
                      <a:pt x="175886" y="17418"/>
                      <a:pt x="163618" y="13640"/>
                    </a:cubicBezTo>
                    <a:cubicBezTo>
                      <a:pt x="159109" y="12249"/>
                      <a:pt x="150499" y="10166"/>
                      <a:pt x="150594" y="10204"/>
                    </a:cubicBezTo>
                    <a:cubicBezTo>
                      <a:pt x="130312" y="-768"/>
                      <a:pt x="108843" y="-3328"/>
                      <a:pt x="84560" y="4661"/>
                    </a:cubicBezTo>
                    <a:cubicBezTo>
                      <a:pt x="51375" y="15583"/>
                      <a:pt x="26896" y="40513"/>
                      <a:pt x="12570" y="73577"/>
                    </a:cubicBezTo>
                    <a:cubicBezTo>
                      <a:pt x="524" y="101371"/>
                      <a:pt x="-3025" y="133090"/>
                      <a:pt x="2620" y="155416"/>
                    </a:cubicBezTo>
                    <a:cubicBezTo>
                      <a:pt x="13072" y="196761"/>
                      <a:pt x="29150" y="211531"/>
                      <a:pt x="51350" y="214179"/>
                    </a:cubicBezTo>
                    <a:cubicBezTo>
                      <a:pt x="53039" y="214382"/>
                      <a:pt x="54137" y="213696"/>
                      <a:pt x="55382" y="213265"/>
                    </a:cubicBezTo>
                    <a:cubicBezTo>
                      <a:pt x="60799" y="216643"/>
                      <a:pt x="66145" y="219919"/>
                      <a:pt x="71790" y="222059"/>
                    </a:cubicBezTo>
                    <a:cubicBezTo>
                      <a:pt x="77563" y="224250"/>
                      <a:pt x="83475" y="225253"/>
                      <a:pt x="89513" y="226238"/>
                    </a:cubicBezTo>
                    <a:cubicBezTo>
                      <a:pt x="90085" y="226961"/>
                      <a:pt x="89939" y="227870"/>
                      <a:pt x="90898" y="228543"/>
                    </a:cubicBezTo>
                    <a:cubicBezTo>
                      <a:pt x="111503" y="242989"/>
                      <a:pt x="141202" y="247878"/>
                      <a:pt x="166761" y="229533"/>
                    </a:cubicBezTo>
                    <a:cubicBezTo>
                      <a:pt x="221079" y="190550"/>
                      <a:pt x="237157" y="126847"/>
                      <a:pt x="217275" y="67348"/>
                    </a:cubicBezTo>
                    <a:cubicBezTo>
                      <a:pt x="212233" y="52254"/>
                      <a:pt x="204874" y="40697"/>
                      <a:pt x="195793" y="31953"/>
                    </a:cubicBezTo>
                    <a:close/>
                    <a:moveTo>
                      <a:pt x="192809" y="43021"/>
                    </a:moveTo>
                    <a:cubicBezTo>
                      <a:pt x="198778" y="49816"/>
                      <a:pt x="204125" y="58776"/>
                      <a:pt x="208043" y="70498"/>
                    </a:cubicBezTo>
                    <a:cubicBezTo>
                      <a:pt x="224127" y="118630"/>
                      <a:pt x="217136" y="181470"/>
                      <a:pt x="161084" y="221697"/>
                    </a:cubicBezTo>
                    <a:cubicBezTo>
                      <a:pt x="134065" y="241090"/>
                      <a:pt x="105083" y="226670"/>
                      <a:pt x="96448" y="220611"/>
                    </a:cubicBezTo>
                    <a:cubicBezTo>
                      <a:pt x="95997" y="220294"/>
                      <a:pt x="96232" y="218472"/>
                      <a:pt x="95939" y="217805"/>
                    </a:cubicBezTo>
                    <a:cubicBezTo>
                      <a:pt x="89158" y="217074"/>
                      <a:pt x="82173" y="215684"/>
                      <a:pt x="75118" y="213011"/>
                    </a:cubicBezTo>
                    <a:cubicBezTo>
                      <a:pt x="67593" y="210159"/>
                      <a:pt x="61250" y="206381"/>
                      <a:pt x="55185" y="202152"/>
                    </a:cubicBezTo>
                    <a:cubicBezTo>
                      <a:pt x="54372" y="202869"/>
                      <a:pt x="53096" y="204635"/>
                      <a:pt x="52607" y="204571"/>
                    </a:cubicBezTo>
                    <a:cubicBezTo>
                      <a:pt x="43609" y="203498"/>
                      <a:pt x="23880" y="200000"/>
                      <a:pt x="12018" y="153048"/>
                    </a:cubicBezTo>
                    <a:cubicBezTo>
                      <a:pt x="2468" y="115284"/>
                      <a:pt x="21600" y="35649"/>
                      <a:pt x="87710" y="13894"/>
                    </a:cubicBezTo>
                    <a:cubicBezTo>
                      <a:pt x="112100" y="5874"/>
                      <a:pt x="131093" y="10350"/>
                      <a:pt x="146924" y="19158"/>
                    </a:cubicBezTo>
                    <a:cubicBezTo>
                      <a:pt x="151762" y="21158"/>
                      <a:pt x="174908" y="22625"/>
                      <a:pt x="192809" y="4302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3" name="Google Shape;303;p2"/>
              <p:cNvSpPr/>
              <p:nvPr/>
            </p:nvSpPr>
            <p:spPr>
              <a:xfrm>
                <a:off x="1723774" y="4876560"/>
                <a:ext cx="18919" cy="18883"/>
              </a:xfrm>
              <a:custGeom>
                <a:avLst/>
                <a:gdLst/>
                <a:ahLst/>
                <a:cxnLst/>
                <a:rect l="l" t="t" r="r" b="b"/>
                <a:pathLst>
                  <a:path w="18919" h="18883" extrusionOk="0">
                    <a:moveTo>
                      <a:pt x="15656" y="16578"/>
                    </a:moveTo>
                    <a:cubicBezTo>
                      <a:pt x="19606" y="13162"/>
                      <a:pt x="20025" y="7168"/>
                      <a:pt x="16615" y="3231"/>
                    </a:cubicBezTo>
                    <a:cubicBezTo>
                      <a:pt x="13192" y="-700"/>
                      <a:pt x="7217" y="-1094"/>
                      <a:pt x="3267" y="2323"/>
                    </a:cubicBezTo>
                    <a:cubicBezTo>
                      <a:pt x="-683" y="5733"/>
                      <a:pt x="-1108" y="11657"/>
                      <a:pt x="2302" y="15588"/>
                    </a:cubicBezTo>
                    <a:cubicBezTo>
                      <a:pt x="5763" y="19557"/>
                      <a:pt x="11732" y="20007"/>
                      <a:pt x="15656" y="1657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4" name="Google Shape;304;p2"/>
              <p:cNvSpPr/>
              <p:nvPr/>
            </p:nvSpPr>
            <p:spPr>
              <a:xfrm>
                <a:off x="1567232" y="4845828"/>
                <a:ext cx="22032" cy="22036"/>
              </a:xfrm>
              <a:custGeom>
                <a:avLst/>
                <a:gdLst/>
                <a:ahLst/>
                <a:cxnLst/>
                <a:rect l="l" t="t" r="r" b="b"/>
                <a:pathLst>
                  <a:path w="22032" h="22036" extrusionOk="0">
                    <a:moveTo>
                      <a:pt x="18229" y="19345"/>
                    </a:moveTo>
                    <a:cubicBezTo>
                      <a:pt x="22820" y="15370"/>
                      <a:pt x="23328" y="8366"/>
                      <a:pt x="19353" y="3775"/>
                    </a:cubicBezTo>
                    <a:cubicBezTo>
                      <a:pt x="15377" y="-810"/>
                      <a:pt x="8405" y="-1280"/>
                      <a:pt x="3795" y="2702"/>
                    </a:cubicBezTo>
                    <a:cubicBezTo>
                      <a:pt x="-796" y="6683"/>
                      <a:pt x="-1291" y="13605"/>
                      <a:pt x="2690" y="18196"/>
                    </a:cubicBezTo>
                    <a:cubicBezTo>
                      <a:pt x="6684" y="22825"/>
                      <a:pt x="13650" y="23346"/>
                      <a:pt x="18229" y="1934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5" name="Google Shape;305;p2"/>
              <p:cNvSpPr/>
              <p:nvPr/>
            </p:nvSpPr>
            <p:spPr>
              <a:xfrm>
                <a:off x="1666727" y="4901680"/>
                <a:ext cx="22035" cy="22035"/>
              </a:xfrm>
              <a:custGeom>
                <a:avLst/>
                <a:gdLst/>
                <a:ahLst/>
                <a:cxnLst/>
                <a:rect l="l" t="t" r="r" b="b"/>
                <a:pathLst>
                  <a:path w="22035" h="22035" extrusionOk="0">
                    <a:moveTo>
                      <a:pt x="18232" y="19348"/>
                    </a:moveTo>
                    <a:cubicBezTo>
                      <a:pt x="22824" y="15372"/>
                      <a:pt x="23331" y="8369"/>
                      <a:pt x="19356" y="3777"/>
                    </a:cubicBezTo>
                    <a:cubicBezTo>
                      <a:pt x="15375" y="-807"/>
                      <a:pt x="8409" y="-1283"/>
                      <a:pt x="3793" y="2704"/>
                    </a:cubicBezTo>
                    <a:cubicBezTo>
                      <a:pt x="-798" y="6679"/>
                      <a:pt x="-1288" y="13607"/>
                      <a:pt x="2688" y="18198"/>
                    </a:cubicBezTo>
                    <a:cubicBezTo>
                      <a:pt x="6676" y="22808"/>
                      <a:pt x="13629" y="23355"/>
                      <a:pt x="18232" y="1934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6" name="Google Shape;306;p2"/>
              <p:cNvSpPr/>
              <p:nvPr/>
            </p:nvSpPr>
            <p:spPr>
              <a:xfrm>
                <a:off x="1564968" y="4800397"/>
                <a:ext cx="15744" cy="15730"/>
              </a:xfrm>
              <a:custGeom>
                <a:avLst/>
                <a:gdLst/>
                <a:ahLst/>
                <a:cxnLst/>
                <a:rect l="l" t="t" r="r" b="b"/>
                <a:pathLst>
                  <a:path w="15744" h="15730" extrusionOk="0">
                    <a:moveTo>
                      <a:pt x="13039" y="13817"/>
                    </a:moveTo>
                    <a:cubicBezTo>
                      <a:pt x="16309" y="10966"/>
                      <a:pt x="16671" y="5981"/>
                      <a:pt x="13820" y="2685"/>
                    </a:cubicBezTo>
                    <a:cubicBezTo>
                      <a:pt x="10968" y="-579"/>
                      <a:pt x="5996" y="-909"/>
                      <a:pt x="2713" y="1923"/>
                    </a:cubicBezTo>
                    <a:cubicBezTo>
                      <a:pt x="-576" y="4774"/>
                      <a:pt x="-919" y="9715"/>
                      <a:pt x="1926" y="12985"/>
                    </a:cubicBezTo>
                    <a:cubicBezTo>
                      <a:pt x="4790" y="16293"/>
                      <a:pt x="9762" y="16661"/>
                      <a:pt x="13039" y="1381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7" name="Google Shape;307;p2"/>
              <p:cNvSpPr/>
              <p:nvPr/>
            </p:nvSpPr>
            <p:spPr>
              <a:xfrm>
                <a:off x="1605485" y="4753197"/>
                <a:ext cx="22045" cy="22049"/>
              </a:xfrm>
              <a:custGeom>
                <a:avLst/>
                <a:gdLst/>
                <a:ahLst/>
                <a:cxnLst/>
                <a:rect l="l" t="t" r="r" b="b"/>
                <a:pathLst>
                  <a:path w="22045" h="22049" extrusionOk="0">
                    <a:moveTo>
                      <a:pt x="18241" y="19367"/>
                    </a:moveTo>
                    <a:cubicBezTo>
                      <a:pt x="22838" y="15386"/>
                      <a:pt x="23346" y="8375"/>
                      <a:pt x="19346" y="3784"/>
                    </a:cubicBezTo>
                    <a:cubicBezTo>
                      <a:pt x="15358" y="-807"/>
                      <a:pt x="8386" y="-1283"/>
                      <a:pt x="3795" y="2698"/>
                    </a:cubicBezTo>
                    <a:cubicBezTo>
                      <a:pt x="-803" y="6680"/>
                      <a:pt x="-1285" y="13614"/>
                      <a:pt x="2690" y="18205"/>
                    </a:cubicBezTo>
                    <a:cubicBezTo>
                      <a:pt x="6684" y="22822"/>
                      <a:pt x="13656" y="23368"/>
                      <a:pt x="18241" y="193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8" name="Google Shape;308;p2"/>
              <p:cNvSpPr/>
              <p:nvPr/>
            </p:nvSpPr>
            <p:spPr>
              <a:xfrm>
                <a:off x="1647652" y="4744179"/>
                <a:ext cx="20827" cy="21860"/>
              </a:xfrm>
              <a:custGeom>
                <a:avLst/>
                <a:gdLst/>
                <a:ahLst/>
                <a:cxnLst/>
                <a:rect l="l" t="t" r="r" b="b"/>
                <a:pathLst>
                  <a:path w="20827" h="21860" extrusionOk="0">
                    <a:moveTo>
                      <a:pt x="18092" y="3912"/>
                    </a:moveTo>
                    <a:cubicBezTo>
                      <a:pt x="14212" y="-711"/>
                      <a:pt x="7576" y="-1333"/>
                      <a:pt x="3354" y="2560"/>
                    </a:cubicBezTo>
                    <a:cubicBezTo>
                      <a:pt x="-876" y="6433"/>
                      <a:pt x="-1136" y="13336"/>
                      <a:pt x="2750" y="17958"/>
                    </a:cubicBezTo>
                    <a:cubicBezTo>
                      <a:pt x="6630" y="22581"/>
                      <a:pt x="13190" y="23178"/>
                      <a:pt x="17425" y="19311"/>
                    </a:cubicBezTo>
                    <a:cubicBezTo>
                      <a:pt x="21673" y="15425"/>
                      <a:pt x="21997" y="8522"/>
                      <a:pt x="18092" y="391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9" name="Google Shape;309;p2"/>
              <p:cNvSpPr/>
              <p:nvPr/>
            </p:nvSpPr>
            <p:spPr>
              <a:xfrm>
                <a:off x="1610090" y="4809185"/>
                <a:ext cx="20385" cy="20911"/>
              </a:xfrm>
              <a:custGeom>
                <a:avLst/>
                <a:gdLst/>
                <a:ahLst/>
                <a:cxnLst/>
                <a:rect l="l" t="t" r="r" b="b"/>
                <a:pathLst>
                  <a:path w="20385" h="20911" extrusionOk="0">
                    <a:moveTo>
                      <a:pt x="16957" y="18440"/>
                    </a:moveTo>
                    <a:cubicBezTo>
                      <a:pt x="21167" y="14707"/>
                      <a:pt x="21555" y="8109"/>
                      <a:pt x="17815" y="3702"/>
                    </a:cubicBezTo>
                    <a:cubicBezTo>
                      <a:pt x="14081" y="-705"/>
                      <a:pt x="7636" y="-1258"/>
                      <a:pt x="3426" y="2476"/>
                    </a:cubicBezTo>
                    <a:cubicBezTo>
                      <a:pt x="-784" y="6210"/>
                      <a:pt x="-1165" y="12808"/>
                      <a:pt x="2568" y="17215"/>
                    </a:cubicBezTo>
                    <a:cubicBezTo>
                      <a:pt x="6302" y="21615"/>
                      <a:pt x="12754" y="22168"/>
                      <a:pt x="16957" y="184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10" name="Google Shape;310;p2"/>
              <p:cNvSpPr/>
              <p:nvPr/>
            </p:nvSpPr>
            <p:spPr>
              <a:xfrm>
                <a:off x="1679703" y="4829499"/>
                <a:ext cx="25454" cy="26037"/>
              </a:xfrm>
              <a:custGeom>
                <a:avLst/>
                <a:gdLst/>
                <a:ahLst/>
                <a:cxnLst/>
                <a:rect l="l" t="t" r="r" b="b"/>
                <a:pathLst>
                  <a:path w="25454" h="26037" extrusionOk="0">
                    <a:moveTo>
                      <a:pt x="20312" y="23659"/>
                    </a:moveTo>
                    <a:cubicBezTo>
                      <a:pt x="24281" y="20720"/>
                      <a:pt x="26345" y="15481"/>
                      <a:pt x="25087" y="10216"/>
                    </a:cubicBezTo>
                    <a:cubicBezTo>
                      <a:pt x="23424" y="3200"/>
                      <a:pt x="16521" y="-1245"/>
                      <a:pt x="9708" y="310"/>
                    </a:cubicBezTo>
                    <a:cubicBezTo>
                      <a:pt x="2888" y="1873"/>
                      <a:pt x="-1303" y="8839"/>
                      <a:pt x="367" y="15849"/>
                    </a:cubicBezTo>
                    <a:cubicBezTo>
                      <a:pt x="2037" y="22866"/>
                      <a:pt x="8908" y="27286"/>
                      <a:pt x="15734" y="25723"/>
                    </a:cubicBezTo>
                    <a:cubicBezTo>
                      <a:pt x="17417" y="25342"/>
                      <a:pt x="18991" y="24638"/>
                      <a:pt x="20312" y="2365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11" name="Google Shape;311;p2"/>
              <p:cNvSpPr/>
              <p:nvPr/>
            </p:nvSpPr>
            <p:spPr>
              <a:xfrm>
                <a:off x="1727989" y="4800578"/>
                <a:ext cx="18904" cy="18881"/>
              </a:xfrm>
              <a:custGeom>
                <a:avLst/>
                <a:gdLst/>
                <a:ahLst/>
                <a:cxnLst/>
                <a:rect l="l" t="t" r="r" b="b"/>
                <a:pathLst>
                  <a:path w="18904" h="18881" extrusionOk="0">
                    <a:moveTo>
                      <a:pt x="15015" y="17097"/>
                    </a:moveTo>
                    <a:cubicBezTo>
                      <a:pt x="17981" y="14938"/>
                      <a:pt x="19549" y="11121"/>
                      <a:pt x="18654" y="7305"/>
                    </a:cubicBezTo>
                    <a:cubicBezTo>
                      <a:pt x="17460" y="2212"/>
                      <a:pt x="12387" y="-937"/>
                      <a:pt x="7306" y="250"/>
                    </a:cubicBezTo>
                    <a:cubicBezTo>
                      <a:pt x="2227" y="1431"/>
                      <a:pt x="-942" y="6480"/>
                      <a:pt x="252" y="11572"/>
                    </a:cubicBezTo>
                    <a:cubicBezTo>
                      <a:pt x="1439" y="16665"/>
                      <a:pt x="6519" y="19815"/>
                      <a:pt x="11599" y="18634"/>
                    </a:cubicBezTo>
                    <a:cubicBezTo>
                      <a:pt x="12869" y="18342"/>
                      <a:pt x="14031" y="17827"/>
                      <a:pt x="15015" y="1709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12" name="Google Shape;312;p2"/>
              <p:cNvSpPr/>
              <p:nvPr/>
            </p:nvSpPr>
            <p:spPr>
              <a:xfrm>
                <a:off x="1703119" y="4767242"/>
                <a:ext cx="18887" cy="18910"/>
              </a:xfrm>
              <a:custGeom>
                <a:avLst/>
                <a:gdLst/>
                <a:ahLst/>
                <a:cxnLst/>
                <a:rect l="l" t="t" r="r" b="b"/>
                <a:pathLst>
                  <a:path w="18887" h="18910" extrusionOk="0">
                    <a:moveTo>
                      <a:pt x="8447" y="18860"/>
                    </a:moveTo>
                    <a:cubicBezTo>
                      <a:pt x="12092" y="19241"/>
                      <a:pt x="15813" y="17457"/>
                      <a:pt x="17705" y="14022"/>
                    </a:cubicBezTo>
                    <a:cubicBezTo>
                      <a:pt x="20233" y="9449"/>
                      <a:pt x="18575" y="3709"/>
                      <a:pt x="14010" y="1188"/>
                    </a:cubicBezTo>
                    <a:cubicBezTo>
                      <a:pt x="9444" y="-1339"/>
                      <a:pt x="3710" y="293"/>
                      <a:pt x="1183" y="4871"/>
                    </a:cubicBezTo>
                    <a:cubicBezTo>
                      <a:pt x="-1345" y="9449"/>
                      <a:pt x="313" y="15184"/>
                      <a:pt x="4878" y="17711"/>
                    </a:cubicBezTo>
                    <a:cubicBezTo>
                      <a:pt x="6021" y="18346"/>
                      <a:pt x="7228" y="18746"/>
                      <a:pt x="8447" y="188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13" name="Google Shape;313;p2"/>
              <p:cNvSpPr/>
              <p:nvPr/>
            </p:nvSpPr>
            <p:spPr>
              <a:xfrm>
                <a:off x="1633835" y="4684781"/>
                <a:ext cx="111947" cy="71908"/>
              </a:xfrm>
              <a:custGeom>
                <a:avLst/>
                <a:gdLst/>
                <a:ahLst/>
                <a:cxnLst/>
                <a:rect l="l" t="t" r="r" b="b"/>
                <a:pathLst>
                  <a:path w="111947" h="71908" extrusionOk="0">
                    <a:moveTo>
                      <a:pt x="110744" y="71908"/>
                    </a:moveTo>
                    <a:cubicBezTo>
                      <a:pt x="110744" y="71908"/>
                      <a:pt x="102908" y="63456"/>
                      <a:pt x="57531" y="45244"/>
                    </a:cubicBezTo>
                    <a:cubicBezTo>
                      <a:pt x="17247" y="29071"/>
                      <a:pt x="0" y="31871"/>
                      <a:pt x="0" y="31871"/>
                    </a:cubicBezTo>
                    <a:cubicBezTo>
                      <a:pt x="0" y="31871"/>
                      <a:pt x="17564" y="-13011"/>
                      <a:pt x="69539" y="3747"/>
                    </a:cubicBezTo>
                    <a:cubicBezTo>
                      <a:pt x="122961" y="21000"/>
                      <a:pt x="110744" y="71908"/>
                      <a:pt x="110744" y="719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nvGrpSpPr>
          <p:cNvPr id="314" name="Google Shape;314;p2"/>
          <p:cNvGrpSpPr/>
          <p:nvPr/>
        </p:nvGrpSpPr>
        <p:grpSpPr>
          <a:xfrm rot="-2131597">
            <a:off x="1191266" y="4633191"/>
            <a:ext cx="489380" cy="556226"/>
            <a:chOff x="7290686" y="630349"/>
            <a:chExt cx="580583" cy="659886"/>
          </a:xfrm>
        </p:grpSpPr>
        <p:sp>
          <p:nvSpPr>
            <p:cNvPr id="315" name="Google Shape;315;p2"/>
            <p:cNvSpPr/>
            <p:nvPr/>
          </p:nvSpPr>
          <p:spPr>
            <a:xfrm rot="1920323">
              <a:off x="7427881" y="775649"/>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16" name="Google Shape;316;p2"/>
            <p:cNvSpPr/>
            <p:nvPr/>
          </p:nvSpPr>
          <p:spPr>
            <a:xfrm rot="1920323">
              <a:off x="7391631" y="694974"/>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grpSp>
          <p:nvGrpSpPr>
            <p:cNvPr id="317" name="Google Shape;317;p2"/>
            <p:cNvGrpSpPr/>
            <p:nvPr/>
          </p:nvGrpSpPr>
          <p:grpSpPr>
            <a:xfrm rot="1919852">
              <a:off x="7387589" y="689357"/>
              <a:ext cx="356935" cy="468095"/>
              <a:chOff x="1547770" y="4616227"/>
              <a:chExt cx="256487" cy="336365"/>
            </a:xfrm>
          </p:grpSpPr>
          <p:grpSp>
            <p:nvGrpSpPr>
              <p:cNvPr id="318" name="Google Shape;318;p2"/>
              <p:cNvGrpSpPr/>
              <p:nvPr/>
            </p:nvGrpSpPr>
            <p:grpSpPr>
              <a:xfrm>
                <a:off x="1603033" y="4616227"/>
                <a:ext cx="201224" cy="99930"/>
                <a:chOff x="1603033" y="4616227"/>
                <a:chExt cx="201224" cy="99930"/>
              </a:xfrm>
            </p:grpSpPr>
            <p:sp>
              <p:nvSpPr>
                <p:cNvPr id="319" name="Google Shape;319;p2"/>
                <p:cNvSpPr/>
                <p:nvPr/>
              </p:nvSpPr>
              <p:spPr>
                <a:xfrm>
                  <a:off x="1603033" y="4616227"/>
                  <a:ext cx="82039" cy="94380"/>
                </a:xfrm>
                <a:custGeom>
                  <a:avLst/>
                  <a:gdLst/>
                  <a:ahLst/>
                  <a:cxnLst/>
                  <a:rect l="l" t="t" r="r" b="b"/>
                  <a:pathLst>
                    <a:path w="82039" h="94380" extrusionOk="0">
                      <a:moveTo>
                        <a:pt x="41965" y="527"/>
                      </a:moveTo>
                      <a:cubicBezTo>
                        <a:pt x="33952" y="-845"/>
                        <a:pt x="25201" y="387"/>
                        <a:pt x="16235" y="5093"/>
                      </a:cubicBezTo>
                      <a:cubicBezTo>
                        <a:pt x="4392" y="11316"/>
                        <a:pt x="-802" y="21647"/>
                        <a:pt x="100" y="33414"/>
                      </a:cubicBezTo>
                      <a:cubicBezTo>
                        <a:pt x="811" y="42742"/>
                        <a:pt x="5656" y="52299"/>
                        <a:pt x="11174" y="56109"/>
                      </a:cubicBezTo>
                      <a:cubicBezTo>
                        <a:pt x="26935" y="66999"/>
                        <a:pt x="49109" y="50311"/>
                        <a:pt x="38073" y="34411"/>
                      </a:cubicBezTo>
                      <a:cubicBezTo>
                        <a:pt x="38073" y="34411"/>
                        <a:pt x="33215" y="27635"/>
                        <a:pt x="26262" y="30772"/>
                      </a:cubicBezTo>
                      <a:cubicBezTo>
                        <a:pt x="22007" y="32690"/>
                        <a:pt x="20636" y="38208"/>
                        <a:pt x="22890" y="42297"/>
                      </a:cubicBezTo>
                      <a:cubicBezTo>
                        <a:pt x="24935" y="45999"/>
                        <a:pt x="29361" y="47092"/>
                        <a:pt x="33215" y="45682"/>
                      </a:cubicBezTo>
                      <a:cubicBezTo>
                        <a:pt x="30897" y="51492"/>
                        <a:pt x="22147" y="55391"/>
                        <a:pt x="14971" y="50432"/>
                      </a:cubicBezTo>
                      <a:cubicBezTo>
                        <a:pt x="11288" y="47885"/>
                        <a:pt x="7498" y="40323"/>
                        <a:pt x="6932" y="32937"/>
                      </a:cubicBezTo>
                      <a:cubicBezTo>
                        <a:pt x="6234" y="23819"/>
                        <a:pt x="10114" y="16199"/>
                        <a:pt x="19436" y="11303"/>
                      </a:cubicBezTo>
                      <a:cubicBezTo>
                        <a:pt x="39394" y="819"/>
                        <a:pt x="57897" y="10350"/>
                        <a:pt x="67651" y="29623"/>
                      </a:cubicBezTo>
                      <a:cubicBezTo>
                        <a:pt x="74325" y="42799"/>
                        <a:pt x="76230" y="56769"/>
                        <a:pt x="74636" y="70688"/>
                      </a:cubicBezTo>
                      <a:cubicBezTo>
                        <a:pt x="74008" y="76175"/>
                        <a:pt x="72858" y="81267"/>
                        <a:pt x="71410" y="85839"/>
                      </a:cubicBezTo>
                      <a:cubicBezTo>
                        <a:pt x="70902" y="87427"/>
                        <a:pt x="70432" y="88741"/>
                        <a:pt x="69950" y="89948"/>
                      </a:cubicBezTo>
                      <a:cubicBezTo>
                        <a:pt x="69670" y="90653"/>
                        <a:pt x="69480" y="91167"/>
                        <a:pt x="69378" y="91376"/>
                      </a:cubicBezTo>
                      <a:lnTo>
                        <a:pt x="75519" y="94380"/>
                      </a:lnTo>
                      <a:cubicBezTo>
                        <a:pt x="76090" y="93155"/>
                        <a:pt x="76966" y="90939"/>
                        <a:pt x="77919" y="87922"/>
                      </a:cubicBezTo>
                      <a:cubicBezTo>
                        <a:pt x="79500" y="82944"/>
                        <a:pt x="80783" y="77470"/>
                        <a:pt x="81469" y="71520"/>
                      </a:cubicBezTo>
                      <a:cubicBezTo>
                        <a:pt x="83208" y="56344"/>
                        <a:pt x="81062" y="40977"/>
                        <a:pt x="73741" y="26511"/>
                      </a:cubicBezTo>
                      <a:cubicBezTo>
                        <a:pt x="66673" y="12560"/>
                        <a:pt x="55319" y="2813"/>
                        <a:pt x="41965" y="52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0" name="Google Shape;320;p2"/>
                <p:cNvSpPr/>
                <p:nvPr/>
              </p:nvSpPr>
              <p:spPr>
                <a:xfrm>
                  <a:off x="1705000" y="4645888"/>
                  <a:ext cx="99257" cy="70269"/>
                </a:xfrm>
                <a:custGeom>
                  <a:avLst/>
                  <a:gdLst/>
                  <a:ahLst/>
                  <a:cxnLst/>
                  <a:rect l="l" t="t" r="r" b="b"/>
                  <a:pathLst>
                    <a:path w="99257" h="70269" extrusionOk="0">
                      <a:moveTo>
                        <a:pt x="72358" y="1620"/>
                      </a:moveTo>
                      <a:cubicBezTo>
                        <a:pt x="80124" y="4020"/>
                        <a:pt x="87376" y="9075"/>
                        <a:pt x="93243" y="17329"/>
                      </a:cubicBezTo>
                      <a:cubicBezTo>
                        <a:pt x="100990" y="28232"/>
                        <a:pt x="100959" y="39796"/>
                        <a:pt x="94837" y="49886"/>
                      </a:cubicBezTo>
                      <a:cubicBezTo>
                        <a:pt x="89986" y="57887"/>
                        <a:pt x="81343" y="64218"/>
                        <a:pt x="74695" y="65120"/>
                      </a:cubicBezTo>
                      <a:cubicBezTo>
                        <a:pt x="55715" y="67717"/>
                        <a:pt x="43479" y="42799"/>
                        <a:pt x="60515" y="33611"/>
                      </a:cubicBezTo>
                      <a:cubicBezTo>
                        <a:pt x="60515" y="33611"/>
                        <a:pt x="67907" y="29757"/>
                        <a:pt x="72688" y="35700"/>
                      </a:cubicBezTo>
                      <a:cubicBezTo>
                        <a:pt x="75616" y="39339"/>
                        <a:pt x="74352" y="44876"/>
                        <a:pt x="70491" y="47505"/>
                      </a:cubicBezTo>
                      <a:cubicBezTo>
                        <a:pt x="66992" y="49886"/>
                        <a:pt x="62548" y="48857"/>
                        <a:pt x="59747" y="45860"/>
                      </a:cubicBezTo>
                      <a:cubicBezTo>
                        <a:pt x="59188" y="52089"/>
                        <a:pt x="65234" y="59519"/>
                        <a:pt x="73876" y="58344"/>
                      </a:cubicBezTo>
                      <a:cubicBezTo>
                        <a:pt x="78308" y="57735"/>
                        <a:pt x="85115" y="52699"/>
                        <a:pt x="88951" y="46375"/>
                      </a:cubicBezTo>
                      <a:cubicBezTo>
                        <a:pt x="93701" y="38551"/>
                        <a:pt x="93681" y="30004"/>
                        <a:pt x="87586" y="21425"/>
                      </a:cubicBezTo>
                      <a:cubicBezTo>
                        <a:pt x="74517" y="3042"/>
                        <a:pt x="53708" y="3188"/>
                        <a:pt x="36290" y="15964"/>
                      </a:cubicBezTo>
                      <a:cubicBezTo>
                        <a:pt x="24384" y="24702"/>
                        <a:pt x="16370" y="36303"/>
                        <a:pt x="11500" y="49441"/>
                      </a:cubicBezTo>
                      <a:cubicBezTo>
                        <a:pt x="9582" y="54617"/>
                        <a:pt x="8299" y="59678"/>
                        <a:pt x="7531" y="64408"/>
                      </a:cubicBezTo>
                      <a:cubicBezTo>
                        <a:pt x="7258" y="66053"/>
                        <a:pt x="7087" y="67444"/>
                        <a:pt x="6972" y="68739"/>
                      </a:cubicBezTo>
                      <a:cubicBezTo>
                        <a:pt x="6902" y="69488"/>
                        <a:pt x="6839" y="70034"/>
                        <a:pt x="6833" y="70270"/>
                      </a:cubicBezTo>
                      <a:lnTo>
                        <a:pt x="0" y="70174"/>
                      </a:lnTo>
                      <a:cubicBezTo>
                        <a:pt x="44" y="68822"/>
                        <a:pt x="267" y="66447"/>
                        <a:pt x="775" y="63322"/>
                      </a:cubicBezTo>
                      <a:cubicBezTo>
                        <a:pt x="1619" y="58173"/>
                        <a:pt x="2946" y="52712"/>
                        <a:pt x="5029" y="47098"/>
                      </a:cubicBezTo>
                      <a:cubicBezTo>
                        <a:pt x="10338" y="32766"/>
                        <a:pt x="19196" y="20035"/>
                        <a:pt x="32271" y="10440"/>
                      </a:cubicBezTo>
                      <a:cubicBezTo>
                        <a:pt x="44882" y="1188"/>
                        <a:pt x="59411" y="-2374"/>
                        <a:pt x="72358" y="162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321" name="Google Shape;321;p2"/>
              <p:cNvSpPr/>
              <p:nvPr/>
            </p:nvSpPr>
            <p:spPr>
              <a:xfrm>
                <a:off x="1562279" y="4713727"/>
                <a:ext cx="196552" cy="217027"/>
              </a:xfrm>
              <a:custGeom>
                <a:avLst/>
                <a:gdLst/>
                <a:ahLst/>
                <a:cxnLst/>
                <a:rect l="l" t="t" r="r" b="b"/>
                <a:pathLst>
                  <a:path w="196552" h="217027" extrusionOk="0">
                    <a:moveTo>
                      <a:pt x="123030" y="1262"/>
                    </a:moveTo>
                    <a:cubicBezTo>
                      <a:pt x="169442" y="9231"/>
                      <a:pt x="214032" y="74566"/>
                      <a:pt x="189667" y="134148"/>
                    </a:cubicBezTo>
                    <a:cubicBezTo>
                      <a:pt x="165302" y="193730"/>
                      <a:pt x="116470" y="232275"/>
                      <a:pt x="60813" y="211212"/>
                    </a:cubicBezTo>
                    <a:cubicBezTo>
                      <a:pt x="10641" y="192206"/>
                      <a:pt x="-9056" y="142822"/>
                      <a:pt x="3847" y="83215"/>
                    </a:cubicBezTo>
                    <a:cubicBezTo>
                      <a:pt x="14839" y="32497"/>
                      <a:pt x="70649" y="-7723"/>
                      <a:pt x="123030" y="126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2" name="Google Shape;322;p2"/>
              <p:cNvSpPr/>
              <p:nvPr/>
            </p:nvSpPr>
            <p:spPr>
              <a:xfrm>
                <a:off x="1553507" y="4709353"/>
                <a:ext cx="212283" cy="235137"/>
              </a:xfrm>
              <a:custGeom>
                <a:avLst/>
                <a:gdLst/>
                <a:ahLst/>
                <a:cxnLst/>
                <a:rect l="l" t="t" r="r" b="b"/>
                <a:pathLst>
                  <a:path w="212283" h="235137" extrusionOk="0">
                    <a:moveTo>
                      <a:pt x="82627" y="4499"/>
                    </a:moveTo>
                    <a:cubicBezTo>
                      <a:pt x="12561" y="27581"/>
                      <a:pt x="-7683" y="112068"/>
                      <a:pt x="2452" y="152092"/>
                    </a:cubicBezTo>
                    <a:cubicBezTo>
                      <a:pt x="15044" y="201844"/>
                      <a:pt x="36044" y="205514"/>
                      <a:pt x="45581" y="206644"/>
                    </a:cubicBezTo>
                    <a:cubicBezTo>
                      <a:pt x="55627" y="207851"/>
                      <a:pt x="133484" y="46732"/>
                      <a:pt x="133484" y="46732"/>
                    </a:cubicBezTo>
                    <a:cubicBezTo>
                      <a:pt x="133484" y="46732"/>
                      <a:pt x="78595" y="214125"/>
                      <a:pt x="92184" y="223650"/>
                    </a:cubicBezTo>
                    <a:cubicBezTo>
                      <a:pt x="101341" y="230070"/>
                      <a:pt x="131992" y="245322"/>
                      <a:pt x="160624" y="224761"/>
                    </a:cubicBezTo>
                    <a:cubicBezTo>
                      <a:pt x="220016" y="182102"/>
                      <a:pt x="224969" y="75771"/>
                      <a:pt x="191911" y="47990"/>
                    </a:cubicBezTo>
                    <a:cubicBezTo>
                      <a:pt x="168035" y="27911"/>
                      <a:pt x="137898" y="-13707"/>
                      <a:pt x="82627" y="4499"/>
                    </a:cubicBezTo>
                    <a:close/>
                  </a:path>
                </a:pathLst>
              </a:custGeom>
              <a:solidFill>
                <a:srgbClr val="FC4F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3" name="Google Shape;323;p2"/>
              <p:cNvSpPr/>
              <p:nvPr/>
            </p:nvSpPr>
            <p:spPr>
              <a:xfrm>
                <a:off x="1547770" y="4711160"/>
                <a:ext cx="225472" cy="241432"/>
              </a:xfrm>
              <a:custGeom>
                <a:avLst/>
                <a:gdLst/>
                <a:ahLst/>
                <a:cxnLst/>
                <a:rect l="l" t="t" r="r" b="b"/>
                <a:pathLst>
                  <a:path w="225472" h="241432" extrusionOk="0">
                    <a:moveTo>
                      <a:pt x="195793" y="31953"/>
                    </a:moveTo>
                    <a:cubicBezTo>
                      <a:pt x="186706" y="23209"/>
                      <a:pt x="175886" y="17418"/>
                      <a:pt x="163618" y="13640"/>
                    </a:cubicBezTo>
                    <a:cubicBezTo>
                      <a:pt x="159109" y="12249"/>
                      <a:pt x="150499" y="10166"/>
                      <a:pt x="150594" y="10204"/>
                    </a:cubicBezTo>
                    <a:cubicBezTo>
                      <a:pt x="130312" y="-768"/>
                      <a:pt x="108843" y="-3328"/>
                      <a:pt x="84560" y="4661"/>
                    </a:cubicBezTo>
                    <a:cubicBezTo>
                      <a:pt x="51375" y="15583"/>
                      <a:pt x="26896" y="40513"/>
                      <a:pt x="12570" y="73577"/>
                    </a:cubicBezTo>
                    <a:cubicBezTo>
                      <a:pt x="524" y="101371"/>
                      <a:pt x="-3025" y="133090"/>
                      <a:pt x="2620" y="155416"/>
                    </a:cubicBezTo>
                    <a:cubicBezTo>
                      <a:pt x="13072" y="196761"/>
                      <a:pt x="29150" y="211531"/>
                      <a:pt x="51350" y="214179"/>
                    </a:cubicBezTo>
                    <a:cubicBezTo>
                      <a:pt x="53039" y="214382"/>
                      <a:pt x="54137" y="213696"/>
                      <a:pt x="55382" y="213265"/>
                    </a:cubicBezTo>
                    <a:cubicBezTo>
                      <a:pt x="60799" y="216643"/>
                      <a:pt x="66145" y="219919"/>
                      <a:pt x="71790" y="222059"/>
                    </a:cubicBezTo>
                    <a:cubicBezTo>
                      <a:pt x="77563" y="224250"/>
                      <a:pt x="83475" y="225253"/>
                      <a:pt x="89513" y="226238"/>
                    </a:cubicBezTo>
                    <a:cubicBezTo>
                      <a:pt x="90085" y="226961"/>
                      <a:pt x="89939" y="227870"/>
                      <a:pt x="90898" y="228543"/>
                    </a:cubicBezTo>
                    <a:cubicBezTo>
                      <a:pt x="111503" y="242989"/>
                      <a:pt x="141202" y="247878"/>
                      <a:pt x="166761" y="229533"/>
                    </a:cubicBezTo>
                    <a:cubicBezTo>
                      <a:pt x="221079" y="190550"/>
                      <a:pt x="237157" y="126847"/>
                      <a:pt x="217275" y="67348"/>
                    </a:cubicBezTo>
                    <a:cubicBezTo>
                      <a:pt x="212233" y="52254"/>
                      <a:pt x="204874" y="40697"/>
                      <a:pt x="195793" y="31953"/>
                    </a:cubicBezTo>
                    <a:close/>
                    <a:moveTo>
                      <a:pt x="192809" y="43021"/>
                    </a:moveTo>
                    <a:cubicBezTo>
                      <a:pt x="198778" y="49816"/>
                      <a:pt x="204125" y="58776"/>
                      <a:pt x="208043" y="70498"/>
                    </a:cubicBezTo>
                    <a:cubicBezTo>
                      <a:pt x="224127" y="118630"/>
                      <a:pt x="217136" y="181470"/>
                      <a:pt x="161084" y="221697"/>
                    </a:cubicBezTo>
                    <a:cubicBezTo>
                      <a:pt x="134065" y="241090"/>
                      <a:pt x="105083" y="226670"/>
                      <a:pt x="96448" y="220611"/>
                    </a:cubicBezTo>
                    <a:cubicBezTo>
                      <a:pt x="95997" y="220294"/>
                      <a:pt x="96232" y="218472"/>
                      <a:pt x="95939" y="217805"/>
                    </a:cubicBezTo>
                    <a:cubicBezTo>
                      <a:pt x="89158" y="217074"/>
                      <a:pt x="82173" y="215684"/>
                      <a:pt x="75118" y="213011"/>
                    </a:cubicBezTo>
                    <a:cubicBezTo>
                      <a:pt x="67593" y="210159"/>
                      <a:pt x="61250" y="206381"/>
                      <a:pt x="55185" y="202152"/>
                    </a:cubicBezTo>
                    <a:cubicBezTo>
                      <a:pt x="54372" y="202869"/>
                      <a:pt x="53096" y="204635"/>
                      <a:pt x="52607" y="204571"/>
                    </a:cubicBezTo>
                    <a:cubicBezTo>
                      <a:pt x="43609" y="203498"/>
                      <a:pt x="23880" y="200000"/>
                      <a:pt x="12018" y="153048"/>
                    </a:cubicBezTo>
                    <a:cubicBezTo>
                      <a:pt x="2468" y="115284"/>
                      <a:pt x="21600" y="35649"/>
                      <a:pt x="87710" y="13894"/>
                    </a:cubicBezTo>
                    <a:cubicBezTo>
                      <a:pt x="112100" y="5874"/>
                      <a:pt x="131093" y="10350"/>
                      <a:pt x="146924" y="19158"/>
                    </a:cubicBezTo>
                    <a:cubicBezTo>
                      <a:pt x="151762" y="21158"/>
                      <a:pt x="174908" y="22625"/>
                      <a:pt x="192809" y="4302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4" name="Google Shape;324;p2"/>
              <p:cNvSpPr/>
              <p:nvPr/>
            </p:nvSpPr>
            <p:spPr>
              <a:xfrm>
                <a:off x="1723774" y="4876560"/>
                <a:ext cx="18919" cy="18883"/>
              </a:xfrm>
              <a:custGeom>
                <a:avLst/>
                <a:gdLst/>
                <a:ahLst/>
                <a:cxnLst/>
                <a:rect l="l" t="t" r="r" b="b"/>
                <a:pathLst>
                  <a:path w="18919" h="18883" extrusionOk="0">
                    <a:moveTo>
                      <a:pt x="15656" y="16578"/>
                    </a:moveTo>
                    <a:cubicBezTo>
                      <a:pt x="19606" y="13162"/>
                      <a:pt x="20025" y="7168"/>
                      <a:pt x="16615" y="3231"/>
                    </a:cubicBezTo>
                    <a:cubicBezTo>
                      <a:pt x="13192" y="-700"/>
                      <a:pt x="7217" y="-1094"/>
                      <a:pt x="3267" y="2323"/>
                    </a:cubicBezTo>
                    <a:cubicBezTo>
                      <a:pt x="-683" y="5733"/>
                      <a:pt x="-1108" y="11657"/>
                      <a:pt x="2302" y="15588"/>
                    </a:cubicBezTo>
                    <a:cubicBezTo>
                      <a:pt x="5763" y="19557"/>
                      <a:pt x="11732" y="20007"/>
                      <a:pt x="15656" y="1657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5" name="Google Shape;325;p2"/>
              <p:cNvSpPr/>
              <p:nvPr/>
            </p:nvSpPr>
            <p:spPr>
              <a:xfrm>
                <a:off x="1567232" y="4845828"/>
                <a:ext cx="22032" cy="22036"/>
              </a:xfrm>
              <a:custGeom>
                <a:avLst/>
                <a:gdLst/>
                <a:ahLst/>
                <a:cxnLst/>
                <a:rect l="l" t="t" r="r" b="b"/>
                <a:pathLst>
                  <a:path w="22032" h="22036" extrusionOk="0">
                    <a:moveTo>
                      <a:pt x="18229" y="19345"/>
                    </a:moveTo>
                    <a:cubicBezTo>
                      <a:pt x="22820" y="15370"/>
                      <a:pt x="23328" y="8366"/>
                      <a:pt x="19353" y="3775"/>
                    </a:cubicBezTo>
                    <a:cubicBezTo>
                      <a:pt x="15377" y="-810"/>
                      <a:pt x="8405" y="-1280"/>
                      <a:pt x="3795" y="2702"/>
                    </a:cubicBezTo>
                    <a:cubicBezTo>
                      <a:pt x="-796" y="6683"/>
                      <a:pt x="-1291" y="13605"/>
                      <a:pt x="2690" y="18196"/>
                    </a:cubicBezTo>
                    <a:cubicBezTo>
                      <a:pt x="6684" y="22825"/>
                      <a:pt x="13650" y="23346"/>
                      <a:pt x="18229" y="1934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6" name="Google Shape;326;p2"/>
              <p:cNvSpPr/>
              <p:nvPr/>
            </p:nvSpPr>
            <p:spPr>
              <a:xfrm>
                <a:off x="1666727" y="4901680"/>
                <a:ext cx="22035" cy="22035"/>
              </a:xfrm>
              <a:custGeom>
                <a:avLst/>
                <a:gdLst/>
                <a:ahLst/>
                <a:cxnLst/>
                <a:rect l="l" t="t" r="r" b="b"/>
                <a:pathLst>
                  <a:path w="22035" h="22035" extrusionOk="0">
                    <a:moveTo>
                      <a:pt x="18232" y="19348"/>
                    </a:moveTo>
                    <a:cubicBezTo>
                      <a:pt x="22824" y="15372"/>
                      <a:pt x="23331" y="8369"/>
                      <a:pt x="19356" y="3777"/>
                    </a:cubicBezTo>
                    <a:cubicBezTo>
                      <a:pt x="15375" y="-807"/>
                      <a:pt x="8409" y="-1283"/>
                      <a:pt x="3793" y="2704"/>
                    </a:cubicBezTo>
                    <a:cubicBezTo>
                      <a:pt x="-798" y="6679"/>
                      <a:pt x="-1288" y="13607"/>
                      <a:pt x="2688" y="18198"/>
                    </a:cubicBezTo>
                    <a:cubicBezTo>
                      <a:pt x="6676" y="22808"/>
                      <a:pt x="13629" y="23355"/>
                      <a:pt x="18232" y="1934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7" name="Google Shape;327;p2"/>
              <p:cNvSpPr/>
              <p:nvPr/>
            </p:nvSpPr>
            <p:spPr>
              <a:xfrm>
                <a:off x="1564968" y="4800397"/>
                <a:ext cx="15744" cy="15730"/>
              </a:xfrm>
              <a:custGeom>
                <a:avLst/>
                <a:gdLst/>
                <a:ahLst/>
                <a:cxnLst/>
                <a:rect l="l" t="t" r="r" b="b"/>
                <a:pathLst>
                  <a:path w="15744" h="15730" extrusionOk="0">
                    <a:moveTo>
                      <a:pt x="13039" y="13817"/>
                    </a:moveTo>
                    <a:cubicBezTo>
                      <a:pt x="16309" y="10966"/>
                      <a:pt x="16671" y="5981"/>
                      <a:pt x="13820" y="2685"/>
                    </a:cubicBezTo>
                    <a:cubicBezTo>
                      <a:pt x="10968" y="-579"/>
                      <a:pt x="5996" y="-909"/>
                      <a:pt x="2713" y="1923"/>
                    </a:cubicBezTo>
                    <a:cubicBezTo>
                      <a:pt x="-576" y="4774"/>
                      <a:pt x="-919" y="9715"/>
                      <a:pt x="1926" y="12985"/>
                    </a:cubicBezTo>
                    <a:cubicBezTo>
                      <a:pt x="4790" y="16293"/>
                      <a:pt x="9762" y="16661"/>
                      <a:pt x="13039" y="1381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8" name="Google Shape;328;p2"/>
              <p:cNvSpPr/>
              <p:nvPr/>
            </p:nvSpPr>
            <p:spPr>
              <a:xfrm>
                <a:off x="1605485" y="4753197"/>
                <a:ext cx="22045" cy="22049"/>
              </a:xfrm>
              <a:custGeom>
                <a:avLst/>
                <a:gdLst/>
                <a:ahLst/>
                <a:cxnLst/>
                <a:rect l="l" t="t" r="r" b="b"/>
                <a:pathLst>
                  <a:path w="22045" h="22049" extrusionOk="0">
                    <a:moveTo>
                      <a:pt x="18241" y="19367"/>
                    </a:moveTo>
                    <a:cubicBezTo>
                      <a:pt x="22838" y="15386"/>
                      <a:pt x="23346" y="8375"/>
                      <a:pt x="19346" y="3784"/>
                    </a:cubicBezTo>
                    <a:cubicBezTo>
                      <a:pt x="15358" y="-807"/>
                      <a:pt x="8386" y="-1283"/>
                      <a:pt x="3795" y="2698"/>
                    </a:cubicBezTo>
                    <a:cubicBezTo>
                      <a:pt x="-803" y="6680"/>
                      <a:pt x="-1285" y="13614"/>
                      <a:pt x="2690" y="18205"/>
                    </a:cubicBezTo>
                    <a:cubicBezTo>
                      <a:pt x="6684" y="22822"/>
                      <a:pt x="13656" y="23368"/>
                      <a:pt x="18241" y="193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9" name="Google Shape;329;p2"/>
              <p:cNvSpPr/>
              <p:nvPr/>
            </p:nvSpPr>
            <p:spPr>
              <a:xfrm>
                <a:off x="1647652" y="4744179"/>
                <a:ext cx="20827" cy="21860"/>
              </a:xfrm>
              <a:custGeom>
                <a:avLst/>
                <a:gdLst/>
                <a:ahLst/>
                <a:cxnLst/>
                <a:rect l="l" t="t" r="r" b="b"/>
                <a:pathLst>
                  <a:path w="20827" h="21860" extrusionOk="0">
                    <a:moveTo>
                      <a:pt x="18092" y="3912"/>
                    </a:moveTo>
                    <a:cubicBezTo>
                      <a:pt x="14212" y="-711"/>
                      <a:pt x="7576" y="-1333"/>
                      <a:pt x="3354" y="2560"/>
                    </a:cubicBezTo>
                    <a:cubicBezTo>
                      <a:pt x="-876" y="6433"/>
                      <a:pt x="-1136" y="13336"/>
                      <a:pt x="2750" y="17958"/>
                    </a:cubicBezTo>
                    <a:cubicBezTo>
                      <a:pt x="6630" y="22581"/>
                      <a:pt x="13190" y="23178"/>
                      <a:pt x="17425" y="19311"/>
                    </a:cubicBezTo>
                    <a:cubicBezTo>
                      <a:pt x="21673" y="15425"/>
                      <a:pt x="21997" y="8522"/>
                      <a:pt x="18092" y="391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30" name="Google Shape;330;p2"/>
              <p:cNvSpPr/>
              <p:nvPr/>
            </p:nvSpPr>
            <p:spPr>
              <a:xfrm>
                <a:off x="1610090" y="4809185"/>
                <a:ext cx="20385" cy="20911"/>
              </a:xfrm>
              <a:custGeom>
                <a:avLst/>
                <a:gdLst/>
                <a:ahLst/>
                <a:cxnLst/>
                <a:rect l="l" t="t" r="r" b="b"/>
                <a:pathLst>
                  <a:path w="20385" h="20911" extrusionOk="0">
                    <a:moveTo>
                      <a:pt x="16957" y="18440"/>
                    </a:moveTo>
                    <a:cubicBezTo>
                      <a:pt x="21167" y="14707"/>
                      <a:pt x="21555" y="8109"/>
                      <a:pt x="17815" y="3702"/>
                    </a:cubicBezTo>
                    <a:cubicBezTo>
                      <a:pt x="14081" y="-705"/>
                      <a:pt x="7636" y="-1258"/>
                      <a:pt x="3426" y="2476"/>
                    </a:cubicBezTo>
                    <a:cubicBezTo>
                      <a:pt x="-784" y="6210"/>
                      <a:pt x="-1165" y="12808"/>
                      <a:pt x="2568" y="17215"/>
                    </a:cubicBezTo>
                    <a:cubicBezTo>
                      <a:pt x="6302" y="21615"/>
                      <a:pt x="12754" y="22168"/>
                      <a:pt x="16957" y="184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31" name="Google Shape;331;p2"/>
              <p:cNvSpPr/>
              <p:nvPr/>
            </p:nvSpPr>
            <p:spPr>
              <a:xfrm>
                <a:off x="1679703" y="4829499"/>
                <a:ext cx="25454" cy="26037"/>
              </a:xfrm>
              <a:custGeom>
                <a:avLst/>
                <a:gdLst/>
                <a:ahLst/>
                <a:cxnLst/>
                <a:rect l="l" t="t" r="r" b="b"/>
                <a:pathLst>
                  <a:path w="25454" h="26037" extrusionOk="0">
                    <a:moveTo>
                      <a:pt x="20312" y="23659"/>
                    </a:moveTo>
                    <a:cubicBezTo>
                      <a:pt x="24281" y="20720"/>
                      <a:pt x="26345" y="15481"/>
                      <a:pt x="25087" y="10216"/>
                    </a:cubicBezTo>
                    <a:cubicBezTo>
                      <a:pt x="23424" y="3200"/>
                      <a:pt x="16521" y="-1245"/>
                      <a:pt x="9708" y="310"/>
                    </a:cubicBezTo>
                    <a:cubicBezTo>
                      <a:pt x="2888" y="1873"/>
                      <a:pt x="-1303" y="8839"/>
                      <a:pt x="367" y="15849"/>
                    </a:cubicBezTo>
                    <a:cubicBezTo>
                      <a:pt x="2037" y="22866"/>
                      <a:pt x="8908" y="27286"/>
                      <a:pt x="15734" y="25723"/>
                    </a:cubicBezTo>
                    <a:cubicBezTo>
                      <a:pt x="17417" y="25342"/>
                      <a:pt x="18991" y="24638"/>
                      <a:pt x="20312" y="2365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32" name="Google Shape;332;p2"/>
              <p:cNvSpPr/>
              <p:nvPr/>
            </p:nvSpPr>
            <p:spPr>
              <a:xfrm>
                <a:off x="1727989" y="4800578"/>
                <a:ext cx="18904" cy="18881"/>
              </a:xfrm>
              <a:custGeom>
                <a:avLst/>
                <a:gdLst/>
                <a:ahLst/>
                <a:cxnLst/>
                <a:rect l="l" t="t" r="r" b="b"/>
                <a:pathLst>
                  <a:path w="18904" h="18881" extrusionOk="0">
                    <a:moveTo>
                      <a:pt x="15015" y="17097"/>
                    </a:moveTo>
                    <a:cubicBezTo>
                      <a:pt x="17981" y="14938"/>
                      <a:pt x="19549" y="11121"/>
                      <a:pt x="18654" y="7305"/>
                    </a:cubicBezTo>
                    <a:cubicBezTo>
                      <a:pt x="17460" y="2212"/>
                      <a:pt x="12387" y="-937"/>
                      <a:pt x="7306" y="250"/>
                    </a:cubicBezTo>
                    <a:cubicBezTo>
                      <a:pt x="2227" y="1431"/>
                      <a:pt x="-942" y="6480"/>
                      <a:pt x="252" y="11572"/>
                    </a:cubicBezTo>
                    <a:cubicBezTo>
                      <a:pt x="1439" y="16665"/>
                      <a:pt x="6519" y="19815"/>
                      <a:pt x="11599" y="18634"/>
                    </a:cubicBezTo>
                    <a:cubicBezTo>
                      <a:pt x="12869" y="18342"/>
                      <a:pt x="14031" y="17827"/>
                      <a:pt x="15015" y="1709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33" name="Google Shape;333;p2"/>
              <p:cNvSpPr/>
              <p:nvPr/>
            </p:nvSpPr>
            <p:spPr>
              <a:xfrm>
                <a:off x="1703119" y="4767242"/>
                <a:ext cx="18887" cy="18910"/>
              </a:xfrm>
              <a:custGeom>
                <a:avLst/>
                <a:gdLst/>
                <a:ahLst/>
                <a:cxnLst/>
                <a:rect l="l" t="t" r="r" b="b"/>
                <a:pathLst>
                  <a:path w="18887" h="18910" extrusionOk="0">
                    <a:moveTo>
                      <a:pt x="8447" y="18860"/>
                    </a:moveTo>
                    <a:cubicBezTo>
                      <a:pt x="12092" y="19241"/>
                      <a:pt x="15813" y="17457"/>
                      <a:pt x="17705" y="14022"/>
                    </a:cubicBezTo>
                    <a:cubicBezTo>
                      <a:pt x="20233" y="9449"/>
                      <a:pt x="18575" y="3709"/>
                      <a:pt x="14010" y="1188"/>
                    </a:cubicBezTo>
                    <a:cubicBezTo>
                      <a:pt x="9444" y="-1339"/>
                      <a:pt x="3710" y="293"/>
                      <a:pt x="1183" y="4871"/>
                    </a:cubicBezTo>
                    <a:cubicBezTo>
                      <a:pt x="-1345" y="9449"/>
                      <a:pt x="313" y="15184"/>
                      <a:pt x="4878" y="17711"/>
                    </a:cubicBezTo>
                    <a:cubicBezTo>
                      <a:pt x="6021" y="18346"/>
                      <a:pt x="7228" y="18746"/>
                      <a:pt x="8447" y="188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34" name="Google Shape;334;p2"/>
              <p:cNvSpPr/>
              <p:nvPr/>
            </p:nvSpPr>
            <p:spPr>
              <a:xfrm>
                <a:off x="1633835" y="4684781"/>
                <a:ext cx="111947" cy="71908"/>
              </a:xfrm>
              <a:custGeom>
                <a:avLst/>
                <a:gdLst/>
                <a:ahLst/>
                <a:cxnLst/>
                <a:rect l="l" t="t" r="r" b="b"/>
                <a:pathLst>
                  <a:path w="111947" h="71908" extrusionOk="0">
                    <a:moveTo>
                      <a:pt x="110744" y="71908"/>
                    </a:moveTo>
                    <a:cubicBezTo>
                      <a:pt x="110744" y="71908"/>
                      <a:pt x="102908" y="63456"/>
                      <a:pt x="57531" y="45244"/>
                    </a:cubicBezTo>
                    <a:cubicBezTo>
                      <a:pt x="17247" y="29071"/>
                      <a:pt x="0" y="31871"/>
                      <a:pt x="0" y="31871"/>
                    </a:cubicBezTo>
                    <a:cubicBezTo>
                      <a:pt x="0" y="31871"/>
                      <a:pt x="17564" y="-13011"/>
                      <a:pt x="69539" y="3747"/>
                    </a:cubicBezTo>
                    <a:cubicBezTo>
                      <a:pt x="122961" y="21000"/>
                      <a:pt x="110744" y="71908"/>
                      <a:pt x="110744" y="719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nvGrpSpPr>
          <p:cNvPr id="335" name="Google Shape;335;p2"/>
          <p:cNvGrpSpPr/>
          <p:nvPr/>
        </p:nvGrpSpPr>
        <p:grpSpPr>
          <a:xfrm rot="645829">
            <a:off x="11316165" y="168607"/>
            <a:ext cx="692122" cy="664265"/>
            <a:chOff x="3248020" y="1400567"/>
            <a:chExt cx="826480" cy="793214"/>
          </a:xfrm>
        </p:grpSpPr>
        <p:sp>
          <p:nvSpPr>
            <p:cNvPr id="336" name="Google Shape;336;p2"/>
            <p:cNvSpPr/>
            <p:nvPr/>
          </p:nvSpPr>
          <p:spPr>
            <a:xfrm rot="-1236695">
              <a:off x="3380028" y="1494084"/>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37" name="Google Shape;337;p2"/>
            <p:cNvSpPr/>
            <p:nvPr/>
          </p:nvSpPr>
          <p:spPr>
            <a:xfrm rot="-1236695">
              <a:off x="3336456" y="1487631"/>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338" name="Google Shape;338;p2"/>
            <p:cNvGrpSpPr/>
            <p:nvPr/>
          </p:nvGrpSpPr>
          <p:grpSpPr>
            <a:xfrm rot="-1238765">
              <a:off x="3336597" y="1487885"/>
              <a:ext cx="605754" cy="612125"/>
              <a:chOff x="3455189" y="1151492"/>
              <a:chExt cx="502082" cy="507362"/>
            </a:xfrm>
          </p:grpSpPr>
          <p:sp>
            <p:nvSpPr>
              <p:cNvPr id="339" name="Google Shape;339;p2"/>
              <p:cNvSpPr/>
              <p:nvPr/>
            </p:nvSpPr>
            <p:spPr>
              <a:xfrm>
                <a:off x="3455189" y="1297672"/>
                <a:ext cx="175835" cy="114881"/>
              </a:xfrm>
              <a:custGeom>
                <a:avLst/>
                <a:gdLst/>
                <a:ahLst/>
                <a:cxnLst/>
                <a:rect l="l" t="t" r="r" b="b"/>
                <a:pathLst>
                  <a:path w="175835" h="114881" extrusionOk="0">
                    <a:moveTo>
                      <a:pt x="17492" y="20391"/>
                    </a:moveTo>
                    <a:cubicBezTo>
                      <a:pt x="8342" y="30062"/>
                      <a:pt x="2068" y="43104"/>
                      <a:pt x="341" y="59602"/>
                    </a:cubicBezTo>
                    <a:cubicBezTo>
                      <a:pt x="-1945" y="81382"/>
                      <a:pt x="7409" y="97854"/>
                      <a:pt x="24255" y="107316"/>
                    </a:cubicBezTo>
                    <a:cubicBezTo>
                      <a:pt x="37609" y="114821"/>
                      <a:pt x="55027" y="116898"/>
                      <a:pt x="65238" y="112847"/>
                    </a:cubicBezTo>
                    <a:cubicBezTo>
                      <a:pt x="94397" y="101271"/>
                      <a:pt x="91813" y="55900"/>
                      <a:pt x="60113" y="56490"/>
                    </a:cubicBezTo>
                    <a:cubicBezTo>
                      <a:pt x="60113" y="56490"/>
                      <a:pt x="46474" y="56941"/>
                      <a:pt x="44429" y="69267"/>
                    </a:cubicBezTo>
                    <a:cubicBezTo>
                      <a:pt x="43178" y="76810"/>
                      <a:pt x="49445" y="83687"/>
                      <a:pt x="57066" y="84335"/>
                    </a:cubicBezTo>
                    <a:cubicBezTo>
                      <a:pt x="63968" y="84913"/>
                      <a:pt x="69486" y="79877"/>
                      <a:pt x="71061" y="73350"/>
                    </a:cubicBezTo>
                    <a:cubicBezTo>
                      <a:pt x="76865" y="81782"/>
                      <a:pt x="74223" y="97251"/>
                      <a:pt x="60958" y="102515"/>
                    </a:cubicBezTo>
                    <a:cubicBezTo>
                      <a:pt x="54138" y="105220"/>
                      <a:pt x="40384" y="103512"/>
                      <a:pt x="29824" y="97575"/>
                    </a:cubicBezTo>
                    <a:cubicBezTo>
                      <a:pt x="16756" y="90234"/>
                      <a:pt x="9904" y="78029"/>
                      <a:pt x="11701" y="60885"/>
                    </a:cubicBezTo>
                    <a:cubicBezTo>
                      <a:pt x="15555" y="24162"/>
                      <a:pt x="45350" y="7621"/>
                      <a:pt x="80465" y="11837"/>
                    </a:cubicBezTo>
                    <a:cubicBezTo>
                      <a:pt x="104481" y="14720"/>
                      <a:pt x="125246" y="24817"/>
                      <a:pt x="142759" y="39644"/>
                    </a:cubicBezTo>
                    <a:cubicBezTo>
                      <a:pt x="149661" y="45486"/>
                      <a:pt x="155554" y="51671"/>
                      <a:pt x="160462" y="57798"/>
                    </a:cubicBezTo>
                    <a:cubicBezTo>
                      <a:pt x="162171" y="59932"/>
                      <a:pt x="163536" y="61774"/>
                      <a:pt x="164742" y="63526"/>
                    </a:cubicBezTo>
                    <a:cubicBezTo>
                      <a:pt x="165441" y="64542"/>
                      <a:pt x="165968" y="65266"/>
                      <a:pt x="166171" y="65596"/>
                    </a:cubicBezTo>
                    <a:lnTo>
                      <a:pt x="175836" y="59964"/>
                    </a:lnTo>
                    <a:cubicBezTo>
                      <a:pt x="174693" y="58072"/>
                      <a:pt x="172464" y="54865"/>
                      <a:pt x="169225" y="50820"/>
                    </a:cubicBezTo>
                    <a:cubicBezTo>
                      <a:pt x="163879" y="44152"/>
                      <a:pt x="157592" y="37428"/>
                      <a:pt x="150106" y="31090"/>
                    </a:cubicBezTo>
                    <a:cubicBezTo>
                      <a:pt x="131005" y="14930"/>
                      <a:pt x="108126" y="3887"/>
                      <a:pt x="81761" y="725"/>
                    </a:cubicBezTo>
                    <a:cubicBezTo>
                      <a:pt x="56335" y="-2330"/>
                      <a:pt x="32745" y="4281"/>
                      <a:pt x="17492" y="2039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40" name="Google Shape;340;p2"/>
              <p:cNvSpPr/>
              <p:nvPr/>
            </p:nvSpPr>
            <p:spPr>
              <a:xfrm>
                <a:off x="3610328" y="1151492"/>
                <a:ext cx="116240" cy="175066"/>
              </a:xfrm>
              <a:custGeom>
                <a:avLst/>
                <a:gdLst/>
                <a:ahLst/>
                <a:cxnLst/>
                <a:rect l="l" t="t" r="r" b="b"/>
                <a:pathLst>
                  <a:path w="116240" h="175066" extrusionOk="0">
                    <a:moveTo>
                      <a:pt x="24519" y="14208"/>
                    </a:moveTo>
                    <a:cubicBezTo>
                      <a:pt x="34844" y="5807"/>
                      <a:pt x="48319" y="524"/>
                      <a:pt x="64892" y="29"/>
                    </a:cubicBezTo>
                    <a:cubicBezTo>
                      <a:pt x="86787" y="-625"/>
                      <a:pt x="102510" y="9935"/>
                      <a:pt x="110695" y="27442"/>
                    </a:cubicBezTo>
                    <a:cubicBezTo>
                      <a:pt x="117178" y="41316"/>
                      <a:pt x="117953" y="58842"/>
                      <a:pt x="113146" y="68723"/>
                    </a:cubicBezTo>
                    <a:cubicBezTo>
                      <a:pt x="99430" y="96936"/>
                      <a:pt x="54377" y="90967"/>
                      <a:pt x="57329" y="59401"/>
                    </a:cubicBezTo>
                    <a:cubicBezTo>
                      <a:pt x="57329" y="59401"/>
                      <a:pt x="58802" y="45838"/>
                      <a:pt x="71242" y="44720"/>
                    </a:cubicBezTo>
                    <a:cubicBezTo>
                      <a:pt x="78862" y="44034"/>
                      <a:pt x="85250" y="50797"/>
                      <a:pt x="85326" y="58442"/>
                    </a:cubicBezTo>
                    <a:cubicBezTo>
                      <a:pt x="85390" y="65370"/>
                      <a:pt x="79954" y="70495"/>
                      <a:pt x="73325" y="71574"/>
                    </a:cubicBezTo>
                    <a:cubicBezTo>
                      <a:pt x="81301" y="78000"/>
                      <a:pt x="96921" y="76521"/>
                      <a:pt x="103164" y="63681"/>
                    </a:cubicBezTo>
                    <a:cubicBezTo>
                      <a:pt x="106371" y="57083"/>
                      <a:pt x="105691" y="43241"/>
                      <a:pt x="100560" y="32261"/>
                    </a:cubicBezTo>
                    <a:cubicBezTo>
                      <a:pt x="94217" y="18685"/>
                      <a:pt x="82558" y="10944"/>
                      <a:pt x="65330" y="11459"/>
                    </a:cubicBezTo>
                    <a:cubicBezTo>
                      <a:pt x="28418" y="12557"/>
                      <a:pt x="9704" y="41037"/>
                      <a:pt x="11286" y="76368"/>
                    </a:cubicBezTo>
                    <a:cubicBezTo>
                      <a:pt x="12372" y="100530"/>
                      <a:pt x="20887" y="121987"/>
                      <a:pt x="34368" y="140567"/>
                    </a:cubicBezTo>
                    <a:cubicBezTo>
                      <a:pt x="39677" y="147882"/>
                      <a:pt x="45398" y="154219"/>
                      <a:pt x="51144" y="159572"/>
                    </a:cubicBezTo>
                    <a:cubicBezTo>
                      <a:pt x="53145" y="161439"/>
                      <a:pt x="54885" y="162932"/>
                      <a:pt x="56536" y="164265"/>
                    </a:cubicBezTo>
                    <a:cubicBezTo>
                      <a:pt x="57501" y="165040"/>
                      <a:pt x="58187" y="165624"/>
                      <a:pt x="58498" y="165846"/>
                    </a:cubicBezTo>
                    <a:lnTo>
                      <a:pt x="52161" y="175066"/>
                    </a:lnTo>
                    <a:cubicBezTo>
                      <a:pt x="50357" y="173784"/>
                      <a:pt x="47328" y="171320"/>
                      <a:pt x="43537" y="167789"/>
                    </a:cubicBezTo>
                    <a:cubicBezTo>
                      <a:pt x="37282" y="161960"/>
                      <a:pt x="31047" y="155185"/>
                      <a:pt x="25287" y="147247"/>
                    </a:cubicBezTo>
                    <a:cubicBezTo>
                      <a:pt x="10593" y="126991"/>
                      <a:pt x="1297" y="103362"/>
                      <a:pt x="103" y="76832"/>
                    </a:cubicBezTo>
                    <a:cubicBezTo>
                      <a:pt x="-1040" y="51248"/>
                      <a:pt x="7310" y="28210"/>
                      <a:pt x="24519" y="142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41" name="Google Shape;341;p2"/>
              <p:cNvSpPr/>
              <p:nvPr/>
            </p:nvSpPr>
            <p:spPr>
              <a:xfrm>
                <a:off x="3606106" y="1297742"/>
                <a:ext cx="343328" cy="351538"/>
              </a:xfrm>
              <a:custGeom>
                <a:avLst/>
                <a:gdLst/>
                <a:ahLst/>
                <a:cxnLst/>
                <a:rect l="l" t="t" r="r" b="b"/>
                <a:pathLst>
                  <a:path w="343328" h="351538" extrusionOk="0">
                    <a:moveTo>
                      <a:pt x="26328" y="26684"/>
                    </a:moveTo>
                    <a:cubicBezTo>
                      <a:pt x="10079" y="43099"/>
                      <a:pt x="-119" y="65705"/>
                      <a:pt x="1" y="90622"/>
                    </a:cubicBezTo>
                    <a:cubicBezTo>
                      <a:pt x="243" y="140463"/>
                      <a:pt x="40901" y="180589"/>
                      <a:pt x="90743" y="180347"/>
                    </a:cubicBezTo>
                    <a:cubicBezTo>
                      <a:pt x="101715" y="180297"/>
                      <a:pt x="111939" y="177890"/>
                      <a:pt x="121648" y="174258"/>
                    </a:cubicBezTo>
                    <a:cubicBezTo>
                      <a:pt x="111679" y="191739"/>
                      <a:pt x="105742" y="211767"/>
                      <a:pt x="105843" y="233332"/>
                    </a:cubicBezTo>
                    <a:cubicBezTo>
                      <a:pt x="106160" y="298915"/>
                      <a:pt x="159551" y="351855"/>
                      <a:pt x="225128" y="351537"/>
                    </a:cubicBezTo>
                    <a:cubicBezTo>
                      <a:pt x="242654" y="351455"/>
                      <a:pt x="259202" y="347327"/>
                      <a:pt x="274150" y="340437"/>
                    </a:cubicBezTo>
                    <a:cubicBezTo>
                      <a:pt x="276194" y="340298"/>
                      <a:pt x="289866" y="339243"/>
                      <a:pt x="303264" y="340139"/>
                    </a:cubicBezTo>
                    <a:cubicBezTo>
                      <a:pt x="317641" y="341091"/>
                      <a:pt x="329553" y="344171"/>
                      <a:pt x="329553" y="344171"/>
                    </a:cubicBezTo>
                    <a:cubicBezTo>
                      <a:pt x="329553" y="344171"/>
                      <a:pt x="325369" y="334094"/>
                      <a:pt x="324340" y="320333"/>
                    </a:cubicBezTo>
                    <a:cubicBezTo>
                      <a:pt x="323508" y="309208"/>
                      <a:pt x="324664" y="299912"/>
                      <a:pt x="325178" y="295155"/>
                    </a:cubicBezTo>
                    <a:cubicBezTo>
                      <a:pt x="336564" y="276823"/>
                      <a:pt x="343441" y="255423"/>
                      <a:pt x="343327" y="232259"/>
                    </a:cubicBezTo>
                    <a:cubicBezTo>
                      <a:pt x="343009" y="166682"/>
                      <a:pt x="289624" y="113736"/>
                      <a:pt x="224048" y="114053"/>
                    </a:cubicBezTo>
                    <a:cubicBezTo>
                      <a:pt x="205608" y="114142"/>
                      <a:pt x="188234" y="118530"/>
                      <a:pt x="172696" y="126112"/>
                    </a:cubicBezTo>
                    <a:cubicBezTo>
                      <a:pt x="177630" y="114885"/>
                      <a:pt x="180665" y="102776"/>
                      <a:pt x="180595" y="89727"/>
                    </a:cubicBezTo>
                    <a:cubicBezTo>
                      <a:pt x="180360" y="39885"/>
                      <a:pt x="139695" y="-240"/>
                      <a:pt x="89854" y="1"/>
                    </a:cubicBezTo>
                    <a:cubicBezTo>
                      <a:pt x="64936" y="115"/>
                      <a:pt x="42584" y="10269"/>
                      <a:pt x="26328" y="2668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42" name="Google Shape;342;p2"/>
              <p:cNvSpPr/>
              <p:nvPr/>
            </p:nvSpPr>
            <p:spPr>
              <a:xfrm>
                <a:off x="3805726" y="1503718"/>
                <a:ext cx="143708" cy="145530"/>
              </a:xfrm>
              <a:custGeom>
                <a:avLst/>
                <a:gdLst/>
                <a:ahLst/>
                <a:cxnLst/>
                <a:rect l="l" t="t" r="r" b="b"/>
                <a:pathLst>
                  <a:path w="143708" h="145530" extrusionOk="0">
                    <a:moveTo>
                      <a:pt x="0" y="142666"/>
                    </a:moveTo>
                    <a:cubicBezTo>
                      <a:pt x="8248" y="144437"/>
                      <a:pt x="16745" y="145574"/>
                      <a:pt x="25527" y="145529"/>
                    </a:cubicBezTo>
                    <a:cubicBezTo>
                      <a:pt x="91103" y="145218"/>
                      <a:pt x="144024" y="91777"/>
                      <a:pt x="143707" y="26200"/>
                    </a:cubicBezTo>
                    <a:cubicBezTo>
                      <a:pt x="143662" y="17164"/>
                      <a:pt x="142367" y="8452"/>
                      <a:pt x="140417" y="0"/>
                    </a:cubicBezTo>
                    <a:cubicBezTo>
                      <a:pt x="123869" y="25171"/>
                      <a:pt x="103765" y="51340"/>
                      <a:pt x="78321" y="75959"/>
                    </a:cubicBezTo>
                    <a:cubicBezTo>
                      <a:pt x="55257" y="98273"/>
                      <a:pt x="27743" y="120942"/>
                      <a:pt x="0" y="142666"/>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43" name="Google Shape;343;p2"/>
              <p:cNvSpPr/>
              <p:nvPr/>
            </p:nvSpPr>
            <p:spPr>
              <a:xfrm>
                <a:off x="3714318" y="1414602"/>
                <a:ext cx="194932" cy="189350"/>
              </a:xfrm>
              <a:custGeom>
                <a:avLst/>
                <a:gdLst/>
                <a:ahLst/>
                <a:cxnLst/>
                <a:rect l="l" t="t" r="r" b="b"/>
                <a:pathLst>
                  <a:path w="194932" h="189350" extrusionOk="0">
                    <a:moveTo>
                      <a:pt x="0" y="138621"/>
                    </a:moveTo>
                    <a:cubicBezTo>
                      <a:pt x="1848" y="148152"/>
                      <a:pt x="4890" y="157201"/>
                      <a:pt x="8928" y="165671"/>
                    </a:cubicBezTo>
                    <a:cubicBezTo>
                      <a:pt x="12960" y="174149"/>
                      <a:pt x="18002" y="182042"/>
                      <a:pt x="23819" y="189351"/>
                    </a:cubicBezTo>
                    <a:cubicBezTo>
                      <a:pt x="59169" y="172333"/>
                      <a:pt x="95536" y="150787"/>
                      <a:pt x="123615" y="123952"/>
                    </a:cubicBezTo>
                    <a:cubicBezTo>
                      <a:pt x="153079" y="95783"/>
                      <a:pt x="175717" y="61017"/>
                      <a:pt x="194932" y="27540"/>
                    </a:cubicBezTo>
                    <a:cubicBezTo>
                      <a:pt x="179972" y="14224"/>
                      <a:pt x="161931" y="4413"/>
                      <a:pt x="141662" y="0"/>
                    </a:cubicBezTo>
                    <a:cubicBezTo>
                      <a:pt x="126848" y="26206"/>
                      <a:pt x="109017" y="52737"/>
                      <a:pt x="86608" y="75038"/>
                    </a:cubicBezTo>
                    <a:cubicBezTo>
                      <a:pt x="60706" y="100819"/>
                      <a:pt x="29928" y="121126"/>
                      <a:pt x="0" y="138621"/>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44" name="Google Shape;344;p2"/>
              <p:cNvSpPr/>
              <p:nvPr/>
            </p:nvSpPr>
            <p:spPr>
              <a:xfrm>
                <a:off x="3601364" y="1299375"/>
                <a:ext cx="355907" cy="359479"/>
              </a:xfrm>
              <a:custGeom>
                <a:avLst/>
                <a:gdLst/>
                <a:ahLst/>
                <a:cxnLst/>
                <a:rect l="l" t="t" r="r" b="b"/>
                <a:pathLst>
                  <a:path w="355907" h="359479" extrusionOk="0">
                    <a:moveTo>
                      <a:pt x="26314" y="29482"/>
                    </a:moveTo>
                    <a:cubicBezTo>
                      <a:pt x="9004" y="47586"/>
                      <a:pt x="-559" y="71913"/>
                      <a:pt x="25" y="97580"/>
                    </a:cubicBezTo>
                    <a:cubicBezTo>
                      <a:pt x="1213" y="150215"/>
                      <a:pt x="44716" y="191807"/>
                      <a:pt x="97326" y="190620"/>
                    </a:cubicBezTo>
                    <a:cubicBezTo>
                      <a:pt x="104813" y="190448"/>
                      <a:pt x="112211" y="188867"/>
                      <a:pt x="119577" y="186797"/>
                    </a:cubicBezTo>
                    <a:cubicBezTo>
                      <a:pt x="112350" y="203193"/>
                      <a:pt x="107759" y="220471"/>
                      <a:pt x="108166" y="238429"/>
                    </a:cubicBezTo>
                    <a:cubicBezTo>
                      <a:pt x="109715" y="306780"/>
                      <a:pt x="166490" y="360997"/>
                      <a:pt x="234861" y="359447"/>
                    </a:cubicBezTo>
                    <a:cubicBezTo>
                      <a:pt x="251904" y="359060"/>
                      <a:pt x="268268" y="354678"/>
                      <a:pt x="283921" y="347357"/>
                    </a:cubicBezTo>
                    <a:cubicBezTo>
                      <a:pt x="284067" y="347293"/>
                      <a:pt x="284270" y="347382"/>
                      <a:pt x="284416" y="347313"/>
                    </a:cubicBezTo>
                    <a:cubicBezTo>
                      <a:pt x="286861" y="347109"/>
                      <a:pt x="290055" y="346900"/>
                      <a:pt x="293986" y="346741"/>
                    </a:cubicBezTo>
                    <a:cubicBezTo>
                      <a:pt x="300361" y="346487"/>
                      <a:pt x="306711" y="346392"/>
                      <a:pt x="312477" y="346671"/>
                    </a:cubicBezTo>
                    <a:cubicBezTo>
                      <a:pt x="322021" y="347135"/>
                      <a:pt x="340055" y="350240"/>
                      <a:pt x="340690" y="350011"/>
                    </a:cubicBezTo>
                    <a:cubicBezTo>
                      <a:pt x="343465" y="349027"/>
                      <a:pt x="344824" y="345795"/>
                      <a:pt x="343630" y="343096"/>
                    </a:cubicBezTo>
                    <a:cubicBezTo>
                      <a:pt x="343166" y="342048"/>
                      <a:pt x="342411" y="339953"/>
                      <a:pt x="341535" y="337051"/>
                    </a:cubicBezTo>
                    <a:cubicBezTo>
                      <a:pt x="340062" y="332174"/>
                      <a:pt x="338785" y="326929"/>
                      <a:pt x="338239" y="321379"/>
                    </a:cubicBezTo>
                    <a:cubicBezTo>
                      <a:pt x="338214" y="321151"/>
                      <a:pt x="338309" y="320820"/>
                      <a:pt x="338302" y="320744"/>
                    </a:cubicBezTo>
                    <a:cubicBezTo>
                      <a:pt x="337871" y="316001"/>
                      <a:pt x="337782" y="311238"/>
                      <a:pt x="338010" y="306399"/>
                    </a:cubicBezTo>
                    <a:cubicBezTo>
                      <a:pt x="338099" y="304539"/>
                      <a:pt x="338296" y="302805"/>
                      <a:pt x="338467" y="300856"/>
                    </a:cubicBezTo>
                    <a:cubicBezTo>
                      <a:pt x="338557" y="299808"/>
                      <a:pt x="338785" y="297167"/>
                      <a:pt x="338817" y="296817"/>
                    </a:cubicBezTo>
                    <a:cubicBezTo>
                      <a:pt x="338817" y="296798"/>
                      <a:pt x="338791" y="296570"/>
                      <a:pt x="338791" y="296570"/>
                    </a:cubicBezTo>
                    <a:cubicBezTo>
                      <a:pt x="350043" y="276923"/>
                      <a:pt x="356387" y="255206"/>
                      <a:pt x="355879" y="232759"/>
                    </a:cubicBezTo>
                    <a:cubicBezTo>
                      <a:pt x="354330" y="164401"/>
                      <a:pt x="297554" y="110184"/>
                      <a:pt x="229184" y="111734"/>
                    </a:cubicBezTo>
                    <a:cubicBezTo>
                      <a:pt x="214319" y="112070"/>
                      <a:pt x="200095" y="115957"/>
                      <a:pt x="186277" y="121589"/>
                    </a:cubicBezTo>
                    <a:cubicBezTo>
                      <a:pt x="189071" y="112299"/>
                      <a:pt x="190830" y="102837"/>
                      <a:pt x="190614" y="93287"/>
                    </a:cubicBezTo>
                    <a:cubicBezTo>
                      <a:pt x="189427" y="40658"/>
                      <a:pt x="145656" y="-1163"/>
                      <a:pt x="93040" y="25"/>
                    </a:cubicBezTo>
                    <a:cubicBezTo>
                      <a:pt x="67430" y="602"/>
                      <a:pt x="43669" y="11321"/>
                      <a:pt x="26314" y="29482"/>
                    </a:cubicBezTo>
                    <a:close/>
                    <a:moveTo>
                      <a:pt x="33757" y="36499"/>
                    </a:moveTo>
                    <a:cubicBezTo>
                      <a:pt x="49270" y="20262"/>
                      <a:pt x="70402" y="10769"/>
                      <a:pt x="93294" y="10248"/>
                    </a:cubicBezTo>
                    <a:cubicBezTo>
                      <a:pt x="140316" y="9188"/>
                      <a:pt x="179324" y="46507"/>
                      <a:pt x="180391" y="93547"/>
                    </a:cubicBezTo>
                    <a:cubicBezTo>
                      <a:pt x="180651" y="105200"/>
                      <a:pt x="178302" y="116579"/>
                      <a:pt x="173533" y="127977"/>
                    </a:cubicBezTo>
                    <a:cubicBezTo>
                      <a:pt x="171710" y="132327"/>
                      <a:pt x="176225" y="136689"/>
                      <a:pt x="180429" y="134543"/>
                    </a:cubicBezTo>
                    <a:cubicBezTo>
                      <a:pt x="195847" y="126682"/>
                      <a:pt x="212484" y="122345"/>
                      <a:pt x="229444" y="121964"/>
                    </a:cubicBezTo>
                    <a:cubicBezTo>
                      <a:pt x="292221" y="120541"/>
                      <a:pt x="344233" y="170255"/>
                      <a:pt x="345656" y="233012"/>
                    </a:cubicBezTo>
                    <a:cubicBezTo>
                      <a:pt x="346132" y="254253"/>
                      <a:pt x="340531" y="274935"/>
                      <a:pt x="329489" y="293490"/>
                    </a:cubicBezTo>
                    <a:cubicBezTo>
                      <a:pt x="329101" y="294138"/>
                      <a:pt x="328758" y="294811"/>
                      <a:pt x="328695" y="295566"/>
                    </a:cubicBezTo>
                    <a:cubicBezTo>
                      <a:pt x="328695" y="295554"/>
                      <a:pt x="328352" y="298824"/>
                      <a:pt x="328257" y="299986"/>
                    </a:cubicBezTo>
                    <a:cubicBezTo>
                      <a:pt x="328073" y="302056"/>
                      <a:pt x="327946" y="304018"/>
                      <a:pt x="327850" y="306025"/>
                    </a:cubicBezTo>
                    <a:cubicBezTo>
                      <a:pt x="327603" y="311308"/>
                      <a:pt x="327672" y="316502"/>
                      <a:pt x="328149" y="321747"/>
                    </a:cubicBezTo>
                    <a:cubicBezTo>
                      <a:pt x="328155" y="321824"/>
                      <a:pt x="328308" y="322097"/>
                      <a:pt x="328333" y="322357"/>
                    </a:cubicBezTo>
                    <a:cubicBezTo>
                      <a:pt x="328898" y="328085"/>
                      <a:pt x="329978" y="333457"/>
                      <a:pt x="331432" y="338550"/>
                    </a:cubicBezTo>
                    <a:cubicBezTo>
                      <a:pt x="325482" y="337572"/>
                      <a:pt x="319284" y="336924"/>
                      <a:pt x="312991" y="336619"/>
                    </a:cubicBezTo>
                    <a:cubicBezTo>
                      <a:pt x="306889" y="336321"/>
                      <a:pt x="300266" y="336384"/>
                      <a:pt x="293617" y="336651"/>
                    </a:cubicBezTo>
                    <a:cubicBezTo>
                      <a:pt x="289318" y="336829"/>
                      <a:pt x="285781" y="336956"/>
                      <a:pt x="283165" y="337184"/>
                    </a:cubicBezTo>
                    <a:cubicBezTo>
                      <a:pt x="282550" y="337235"/>
                      <a:pt x="281908" y="337464"/>
                      <a:pt x="281349" y="337737"/>
                    </a:cubicBezTo>
                    <a:cubicBezTo>
                      <a:pt x="266452" y="344963"/>
                      <a:pt x="250787" y="348856"/>
                      <a:pt x="234600" y="349224"/>
                    </a:cubicBezTo>
                    <a:cubicBezTo>
                      <a:pt x="171831" y="350640"/>
                      <a:pt x="119812" y="300926"/>
                      <a:pt x="118396" y="238169"/>
                    </a:cubicBezTo>
                    <a:cubicBezTo>
                      <a:pt x="117945" y="218319"/>
                      <a:pt x="122764" y="199072"/>
                      <a:pt x="132423" y="181406"/>
                    </a:cubicBezTo>
                    <a:cubicBezTo>
                      <a:pt x="134696" y="177247"/>
                      <a:pt x="130626" y="172529"/>
                      <a:pt x="126219" y="174269"/>
                    </a:cubicBezTo>
                    <a:cubicBezTo>
                      <a:pt x="116427" y="178129"/>
                      <a:pt x="106807" y="180174"/>
                      <a:pt x="97072" y="180390"/>
                    </a:cubicBezTo>
                    <a:cubicBezTo>
                      <a:pt x="50057" y="181457"/>
                      <a:pt x="11316" y="144360"/>
                      <a:pt x="10249" y="97319"/>
                    </a:cubicBezTo>
                    <a:cubicBezTo>
                      <a:pt x="9728" y="74358"/>
                      <a:pt x="18288" y="52679"/>
                      <a:pt x="33757" y="3649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45" name="Google Shape;345;p2"/>
              <p:cNvSpPr/>
              <p:nvPr/>
            </p:nvSpPr>
            <p:spPr>
              <a:xfrm>
                <a:off x="3641725" y="1336192"/>
                <a:ext cx="144984" cy="141815"/>
              </a:xfrm>
              <a:custGeom>
                <a:avLst/>
                <a:gdLst/>
                <a:ahLst/>
                <a:cxnLst/>
                <a:rect l="l" t="t" r="r" b="b"/>
                <a:pathLst>
                  <a:path w="144984" h="141815" extrusionOk="0">
                    <a:moveTo>
                      <a:pt x="0" y="123082"/>
                    </a:moveTo>
                    <a:cubicBezTo>
                      <a:pt x="108" y="123158"/>
                      <a:pt x="248" y="123171"/>
                      <a:pt x="356" y="123254"/>
                    </a:cubicBezTo>
                    <a:cubicBezTo>
                      <a:pt x="7664" y="128797"/>
                      <a:pt x="15920" y="133160"/>
                      <a:pt x="24695" y="136328"/>
                    </a:cubicBezTo>
                    <a:cubicBezTo>
                      <a:pt x="25438" y="136595"/>
                      <a:pt x="26238" y="136779"/>
                      <a:pt x="26988" y="137027"/>
                    </a:cubicBezTo>
                    <a:cubicBezTo>
                      <a:pt x="35884" y="139967"/>
                      <a:pt x="45250" y="141859"/>
                      <a:pt x="55163" y="141815"/>
                    </a:cubicBezTo>
                    <a:cubicBezTo>
                      <a:pt x="64262" y="141770"/>
                      <a:pt x="72790" y="139897"/>
                      <a:pt x="81000" y="137293"/>
                    </a:cubicBezTo>
                    <a:cubicBezTo>
                      <a:pt x="89586" y="129642"/>
                      <a:pt x="98546" y="122873"/>
                      <a:pt x="106756" y="114821"/>
                    </a:cubicBezTo>
                    <a:cubicBezTo>
                      <a:pt x="119088" y="102730"/>
                      <a:pt x="129889" y="93104"/>
                      <a:pt x="141027" y="80550"/>
                    </a:cubicBezTo>
                    <a:cubicBezTo>
                      <a:pt x="143675" y="72193"/>
                      <a:pt x="145028" y="60560"/>
                      <a:pt x="144983" y="51295"/>
                    </a:cubicBezTo>
                    <a:cubicBezTo>
                      <a:pt x="144888" y="32201"/>
                      <a:pt x="138741" y="14542"/>
                      <a:pt x="128550" y="0"/>
                    </a:cubicBezTo>
                    <a:cubicBezTo>
                      <a:pt x="112935" y="31083"/>
                      <a:pt x="95021" y="59906"/>
                      <a:pt x="75082" y="77146"/>
                    </a:cubicBezTo>
                    <a:cubicBezTo>
                      <a:pt x="54077" y="95307"/>
                      <a:pt x="27127" y="110077"/>
                      <a:pt x="0" y="123082"/>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346" name="Google Shape;346;p2"/>
              <p:cNvGrpSpPr/>
              <p:nvPr/>
            </p:nvGrpSpPr>
            <p:grpSpPr>
              <a:xfrm>
                <a:off x="3750380" y="1204458"/>
                <a:ext cx="202912" cy="235607"/>
                <a:chOff x="3750380" y="1204458"/>
                <a:chExt cx="202912" cy="235607"/>
              </a:xfrm>
            </p:grpSpPr>
            <p:sp>
              <p:nvSpPr>
                <p:cNvPr id="347" name="Google Shape;347;p2"/>
                <p:cNvSpPr/>
                <p:nvPr/>
              </p:nvSpPr>
              <p:spPr>
                <a:xfrm>
                  <a:off x="3757154" y="1214155"/>
                  <a:ext cx="143272" cy="219310"/>
                </a:xfrm>
                <a:custGeom>
                  <a:avLst/>
                  <a:gdLst/>
                  <a:ahLst/>
                  <a:cxnLst/>
                  <a:rect l="l" t="t" r="r" b="b"/>
                  <a:pathLst>
                    <a:path w="143272" h="219310" extrusionOk="0">
                      <a:moveTo>
                        <a:pt x="26519" y="219293"/>
                      </a:moveTo>
                      <a:cubicBezTo>
                        <a:pt x="141" y="169001"/>
                        <a:pt x="-29114" y="22469"/>
                        <a:pt x="60548" y="2619"/>
                      </a:cubicBezTo>
                      <a:cubicBezTo>
                        <a:pt x="162593" y="-19975"/>
                        <a:pt x="141460" y="111064"/>
                        <a:pt x="141460" y="111064"/>
                      </a:cubicBezTo>
                      <a:cubicBezTo>
                        <a:pt x="141460" y="111064"/>
                        <a:pt x="27357" y="220887"/>
                        <a:pt x="26519" y="21929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48" name="Google Shape;348;p2"/>
                <p:cNvSpPr/>
                <p:nvPr/>
              </p:nvSpPr>
              <p:spPr>
                <a:xfrm>
                  <a:off x="3750380" y="1204458"/>
                  <a:ext cx="153455" cy="229526"/>
                </a:xfrm>
                <a:custGeom>
                  <a:avLst/>
                  <a:gdLst/>
                  <a:ahLst/>
                  <a:cxnLst/>
                  <a:rect l="l" t="t" r="r" b="b"/>
                  <a:pathLst>
                    <a:path w="153455" h="229526" extrusionOk="0">
                      <a:moveTo>
                        <a:pt x="25329" y="24787"/>
                      </a:moveTo>
                      <a:cubicBezTo>
                        <a:pt x="8692" y="42941"/>
                        <a:pt x="469" y="70291"/>
                        <a:pt x="18" y="104435"/>
                      </a:cubicBezTo>
                      <a:cubicBezTo>
                        <a:pt x="-534" y="146434"/>
                        <a:pt x="11556" y="197094"/>
                        <a:pt x="27107" y="226736"/>
                      </a:cubicBezTo>
                      <a:cubicBezTo>
                        <a:pt x="31838" y="229968"/>
                        <a:pt x="31825" y="229860"/>
                        <a:pt x="33394" y="229041"/>
                      </a:cubicBezTo>
                      <a:cubicBezTo>
                        <a:pt x="34206" y="228685"/>
                        <a:pt x="34238" y="228749"/>
                        <a:pt x="34626" y="228507"/>
                      </a:cubicBezTo>
                      <a:cubicBezTo>
                        <a:pt x="34994" y="228273"/>
                        <a:pt x="35362" y="227853"/>
                        <a:pt x="35839" y="227479"/>
                      </a:cubicBezTo>
                      <a:cubicBezTo>
                        <a:pt x="36600" y="226876"/>
                        <a:pt x="37674" y="226063"/>
                        <a:pt x="39001" y="224894"/>
                      </a:cubicBezTo>
                      <a:cubicBezTo>
                        <a:pt x="41465" y="222729"/>
                        <a:pt x="44932" y="219541"/>
                        <a:pt x="49428" y="215382"/>
                      </a:cubicBezTo>
                      <a:cubicBezTo>
                        <a:pt x="57473" y="207933"/>
                        <a:pt x="89267" y="177873"/>
                        <a:pt x="93033" y="174285"/>
                      </a:cubicBezTo>
                      <a:cubicBezTo>
                        <a:pt x="105542" y="162379"/>
                        <a:pt x="149846" y="119942"/>
                        <a:pt x="150069" y="119726"/>
                      </a:cubicBezTo>
                      <a:cubicBezTo>
                        <a:pt x="150856" y="118964"/>
                        <a:pt x="151428" y="117903"/>
                        <a:pt x="151599" y="116817"/>
                      </a:cubicBezTo>
                      <a:cubicBezTo>
                        <a:pt x="151694" y="116233"/>
                        <a:pt x="151828" y="115312"/>
                        <a:pt x="152012" y="113820"/>
                      </a:cubicBezTo>
                      <a:cubicBezTo>
                        <a:pt x="152317" y="111369"/>
                        <a:pt x="152653" y="108505"/>
                        <a:pt x="152888" y="105457"/>
                      </a:cubicBezTo>
                      <a:cubicBezTo>
                        <a:pt x="153561" y="96751"/>
                        <a:pt x="153644" y="87576"/>
                        <a:pt x="153091" y="78317"/>
                      </a:cubicBezTo>
                      <a:cubicBezTo>
                        <a:pt x="150875" y="41068"/>
                        <a:pt x="138124" y="13496"/>
                        <a:pt x="110343" y="3641"/>
                      </a:cubicBezTo>
                      <a:cubicBezTo>
                        <a:pt x="97706" y="-842"/>
                        <a:pt x="82473" y="-1236"/>
                        <a:pt x="64515" y="2740"/>
                      </a:cubicBezTo>
                      <a:cubicBezTo>
                        <a:pt x="48297" y="6327"/>
                        <a:pt x="35311" y="13897"/>
                        <a:pt x="25329" y="24787"/>
                      </a:cubicBezTo>
                      <a:close/>
                      <a:moveTo>
                        <a:pt x="42093" y="23428"/>
                      </a:moveTo>
                      <a:cubicBezTo>
                        <a:pt x="49116" y="18348"/>
                        <a:pt x="57232" y="14595"/>
                        <a:pt x="66668" y="12506"/>
                      </a:cubicBezTo>
                      <a:cubicBezTo>
                        <a:pt x="82873" y="8918"/>
                        <a:pt x="96291" y="9274"/>
                        <a:pt x="107009" y="13077"/>
                      </a:cubicBezTo>
                      <a:cubicBezTo>
                        <a:pt x="129946" y="21212"/>
                        <a:pt x="141032" y="45354"/>
                        <a:pt x="143033" y="78984"/>
                      </a:cubicBezTo>
                      <a:cubicBezTo>
                        <a:pt x="143554" y="87741"/>
                        <a:pt x="143427" y="96364"/>
                        <a:pt x="142779" y="104632"/>
                      </a:cubicBezTo>
                      <a:cubicBezTo>
                        <a:pt x="142556" y="107521"/>
                        <a:pt x="142175" y="110194"/>
                        <a:pt x="141890" y="112499"/>
                      </a:cubicBezTo>
                      <a:cubicBezTo>
                        <a:pt x="141826" y="113001"/>
                        <a:pt x="141725" y="113115"/>
                        <a:pt x="141674" y="113503"/>
                      </a:cubicBezTo>
                      <a:cubicBezTo>
                        <a:pt x="139140" y="115928"/>
                        <a:pt x="78631" y="174037"/>
                        <a:pt x="75202" y="177295"/>
                      </a:cubicBezTo>
                      <a:cubicBezTo>
                        <a:pt x="61683" y="190115"/>
                        <a:pt x="50621" y="200574"/>
                        <a:pt x="42614" y="207984"/>
                      </a:cubicBezTo>
                      <a:cubicBezTo>
                        <a:pt x="38740" y="211572"/>
                        <a:pt x="35966" y="214150"/>
                        <a:pt x="33641" y="216214"/>
                      </a:cubicBezTo>
                      <a:cubicBezTo>
                        <a:pt x="20097" y="187531"/>
                        <a:pt x="9734" y="142617"/>
                        <a:pt x="10235" y="104632"/>
                      </a:cubicBezTo>
                      <a:cubicBezTo>
                        <a:pt x="10731" y="66792"/>
                        <a:pt x="21030" y="38668"/>
                        <a:pt x="42093" y="2342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49" name="Google Shape;349;p2"/>
                <p:cNvSpPr/>
                <p:nvPr/>
              </p:nvSpPr>
              <p:spPr>
                <a:xfrm>
                  <a:off x="3783640" y="1314402"/>
                  <a:ext cx="165298" cy="123837"/>
                </a:xfrm>
                <a:custGeom>
                  <a:avLst/>
                  <a:gdLst/>
                  <a:ahLst/>
                  <a:cxnLst/>
                  <a:rect l="l" t="t" r="r" b="b"/>
                  <a:pathLst>
                    <a:path w="165298" h="123837" extrusionOk="0">
                      <a:moveTo>
                        <a:pt x="13" y="118850"/>
                      </a:moveTo>
                      <a:cubicBezTo>
                        <a:pt x="41238" y="133975"/>
                        <a:pt x="146317" y="115052"/>
                        <a:pt x="162802" y="57236"/>
                      </a:cubicBezTo>
                      <a:cubicBezTo>
                        <a:pt x="177058" y="7229"/>
                        <a:pt x="126842" y="-11421"/>
                        <a:pt x="98838" y="6893"/>
                      </a:cubicBezTo>
                      <a:cubicBezTo>
                        <a:pt x="82639" y="17485"/>
                        <a:pt x="80944" y="19669"/>
                        <a:pt x="54185" y="47291"/>
                      </a:cubicBezTo>
                      <a:cubicBezTo>
                        <a:pt x="23674" y="78794"/>
                        <a:pt x="-654" y="118602"/>
                        <a:pt x="13" y="11885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50" name="Google Shape;350;p2"/>
                <p:cNvSpPr/>
                <p:nvPr/>
              </p:nvSpPr>
              <p:spPr>
                <a:xfrm>
                  <a:off x="3777789" y="1306084"/>
                  <a:ext cx="175503" cy="133981"/>
                </a:xfrm>
                <a:custGeom>
                  <a:avLst/>
                  <a:gdLst/>
                  <a:ahLst/>
                  <a:cxnLst/>
                  <a:rect l="l" t="t" r="r" b="b"/>
                  <a:pathLst>
                    <a:path w="175503" h="133981" extrusionOk="0">
                      <a:moveTo>
                        <a:pt x="55655" y="48752"/>
                      </a:moveTo>
                      <a:cubicBezTo>
                        <a:pt x="41996" y="62855"/>
                        <a:pt x="28636" y="79702"/>
                        <a:pt x="16488" y="96942"/>
                      </a:cubicBezTo>
                      <a:cubicBezTo>
                        <a:pt x="11986" y="103324"/>
                        <a:pt x="7782" y="109363"/>
                        <a:pt x="4671" y="114335"/>
                      </a:cubicBezTo>
                      <a:cubicBezTo>
                        <a:pt x="3362" y="116430"/>
                        <a:pt x="2448" y="118208"/>
                        <a:pt x="1712" y="119523"/>
                      </a:cubicBezTo>
                      <a:cubicBezTo>
                        <a:pt x="1331" y="120196"/>
                        <a:pt x="975" y="120856"/>
                        <a:pt x="765" y="121294"/>
                      </a:cubicBezTo>
                      <a:cubicBezTo>
                        <a:pt x="588" y="121675"/>
                        <a:pt x="632" y="121599"/>
                        <a:pt x="416" y="122177"/>
                      </a:cubicBezTo>
                      <a:cubicBezTo>
                        <a:pt x="289" y="122571"/>
                        <a:pt x="213" y="122653"/>
                        <a:pt x="86" y="123555"/>
                      </a:cubicBezTo>
                      <a:cubicBezTo>
                        <a:pt x="-162" y="125301"/>
                        <a:pt x="-98" y="125257"/>
                        <a:pt x="3470" y="128679"/>
                      </a:cubicBezTo>
                      <a:cubicBezTo>
                        <a:pt x="25626" y="136814"/>
                        <a:pt x="63484" y="135506"/>
                        <a:pt x="97336" y="125327"/>
                      </a:cubicBezTo>
                      <a:cubicBezTo>
                        <a:pt x="136433" y="113573"/>
                        <a:pt x="164710" y="92268"/>
                        <a:pt x="172838" y="63757"/>
                      </a:cubicBezTo>
                      <a:cubicBezTo>
                        <a:pt x="180000" y="38617"/>
                        <a:pt x="172355" y="18031"/>
                        <a:pt x="154384" y="7172"/>
                      </a:cubicBezTo>
                      <a:cubicBezTo>
                        <a:pt x="138313" y="-2543"/>
                        <a:pt x="116640" y="-2416"/>
                        <a:pt x="101133" y="7725"/>
                      </a:cubicBezTo>
                      <a:cubicBezTo>
                        <a:pt x="95425" y="11458"/>
                        <a:pt x="92104" y="13846"/>
                        <a:pt x="88814" y="16424"/>
                      </a:cubicBezTo>
                      <a:cubicBezTo>
                        <a:pt x="83004" y="20983"/>
                        <a:pt x="78362" y="25301"/>
                        <a:pt x="65440" y="38636"/>
                      </a:cubicBezTo>
                      <a:cubicBezTo>
                        <a:pt x="63846" y="40281"/>
                        <a:pt x="57211" y="47145"/>
                        <a:pt x="55655" y="48752"/>
                      </a:cubicBezTo>
                      <a:close/>
                      <a:moveTo>
                        <a:pt x="62957" y="55883"/>
                      </a:moveTo>
                      <a:cubicBezTo>
                        <a:pt x="64513" y="54276"/>
                        <a:pt x="71155" y="47406"/>
                        <a:pt x="72743" y="45767"/>
                      </a:cubicBezTo>
                      <a:cubicBezTo>
                        <a:pt x="85341" y="32769"/>
                        <a:pt x="89697" y="28629"/>
                        <a:pt x="95025" y="24457"/>
                      </a:cubicBezTo>
                      <a:cubicBezTo>
                        <a:pt x="98035" y="22095"/>
                        <a:pt x="101241" y="19739"/>
                        <a:pt x="106728" y="16151"/>
                      </a:cubicBezTo>
                      <a:cubicBezTo>
                        <a:pt x="118932" y="8169"/>
                        <a:pt x="136382" y="8061"/>
                        <a:pt x="149158" y="15783"/>
                      </a:cubicBezTo>
                      <a:cubicBezTo>
                        <a:pt x="163141" y="24235"/>
                        <a:pt x="168977" y="39983"/>
                        <a:pt x="163040" y="60811"/>
                      </a:cubicBezTo>
                      <a:cubicBezTo>
                        <a:pt x="156048" y="85341"/>
                        <a:pt x="130566" y="104715"/>
                        <a:pt x="94440" y="115579"/>
                      </a:cubicBezTo>
                      <a:cubicBezTo>
                        <a:pt x="65250" y="124355"/>
                        <a:pt x="33436" y="125771"/>
                        <a:pt x="12938" y="120443"/>
                      </a:cubicBezTo>
                      <a:cubicBezTo>
                        <a:pt x="13116" y="120151"/>
                        <a:pt x="13224" y="119986"/>
                        <a:pt x="13414" y="119681"/>
                      </a:cubicBezTo>
                      <a:cubicBezTo>
                        <a:pt x="16424" y="114868"/>
                        <a:pt x="20349" y="109032"/>
                        <a:pt x="24743" y="102797"/>
                      </a:cubicBezTo>
                      <a:cubicBezTo>
                        <a:pt x="36611" y="85963"/>
                        <a:pt x="49705" y="69567"/>
                        <a:pt x="62957" y="5588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351" name="Google Shape;351;p2"/>
              <p:cNvGrpSpPr/>
              <p:nvPr/>
            </p:nvGrpSpPr>
            <p:grpSpPr>
              <a:xfrm>
                <a:off x="3523782" y="1446678"/>
                <a:ext cx="234462" cy="200714"/>
                <a:chOff x="3523782" y="1446678"/>
                <a:chExt cx="234462" cy="200714"/>
              </a:xfrm>
            </p:grpSpPr>
            <p:sp>
              <p:nvSpPr>
                <p:cNvPr id="352" name="Google Shape;352;p2"/>
                <p:cNvSpPr/>
                <p:nvPr/>
              </p:nvSpPr>
              <p:spPr>
                <a:xfrm>
                  <a:off x="3533567" y="1453154"/>
                  <a:ext cx="215815" cy="144781"/>
                </a:xfrm>
                <a:custGeom>
                  <a:avLst/>
                  <a:gdLst/>
                  <a:ahLst/>
                  <a:cxnLst/>
                  <a:rect l="l" t="t" r="r" b="b"/>
                  <a:pathLst>
                    <a:path w="215815" h="144781" extrusionOk="0">
                      <a:moveTo>
                        <a:pt x="215796" y="20058"/>
                      </a:moveTo>
                      <a:cubicBezTo>
                        <a:pt x="164063" y="-3348"/>
                        <a:pt x="16069" y="-24023"/>
                        <a:pt x="1471" y="66642"/>
                      </a:cubicBezTo>
                      <a:cubicBezTo>
                        <a:pt x="-15141" y="169829"/>
                        <a:pt x="114444" y="141108"/>
                        <a:pt x="114444" y="141108"/>
                      </a:cubicBezTo>
                      <a:cubicBezTo>
                        <a:pt x="114444" y="141108"/>
                        <a:pt x="217441" y="20801"/>
                        <a:pt x="215796" y="2005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53" name="Google Shape;353;p2"/>
                <p:cNvSpPr/>
                <p:nvPr/>
              </p:nvSpPr>
              <p:spPr>
                <a:xfrm>
                  <a:off x="3523782" y="1446678"/>
                  <a:ext cx="226052" cy="154905"/>
                </a:xfrm>
                <a:custGeom>
                  <a:avLst/>
                  <a:gdLst/>
                  <a:ahLst/>
                  <a:cxnLst/>
                  <a:rect l="l" t="t" r="r" b="b"/>
                  <a:pathLst>
                    <a:path w="226052" h="154905" extrusionOk="0">
                      <a:moveTo>
                        <a:pt x="21270" y="30471"/>
                      </a:moveTo>
                      <a:cubicBezTo>
                        <a:pt x="38421" y="12805"/>
                        <a:pt x="65244" y="3007"/>
                        <a:pt x="99305" y="569"/>
                      </a:cubicBezTo>
                      <a:cubicBezTo>
                        <a:pt x="141203" y="-2422"/>
                        <a:pt x="192479" y="6697"/>
                        <a:pt x="222971" y="20495"/>
                      </a:cubicBezTo>
                      <a:cubicBezTo>
                        <a:pt x="226476" y="25029"/>
                        <a:pt x="226369" y="25023"/>
                        <a:pt x="225645" y="26636"/>
                      </a:cubicBezTo>
                      <a:cubicBezTo>
                        <a:pt x="225340" y="27468"/>
                        <a:pt x="225403" y="27493"/>
                        <a:pt x="225181" y="27893"/>
                      </a:cubicBezTo>
                      <a:cubicBezTo>
                        <a:pt x="224972" y="28280"/>
                        <a:pt x="224572" y="28674"/>
                        <a:pt x="224222" y="29169"/>
                      </a:cubicBezTo>
                      <a:cubicBezTo>
                        <a:pt x="223670" y="29963"/>
                        <a:pt x="222920" y="31081"/>
                        <a:pt x="221828" y="32471"/>
                      </a:cubicBezTo>
                      <a:cubicBezTo>
                        <a:pt x="219809" y="35056"/>
                        <a:pt x="216831" y="38707"/>
                        <a:pt x="212939" y="43438"/>
                      </a:cubicBezTo>
                      <a:cubicBezTo>
                        <a:pt x="205972" y="51902"/>
                        <a:pt x="177810" y="85392"/>
                        <a:pt x="174451" y="89361"/>
                      </a:cubicBezTo>
                      <a:cubicBezTo>
                        <a:pt x="163288" y="102544"/>
                        <a:pt x="123505" y="149235"/>
                        <a:pt x="123302" y="149470"/>
                      </a:cubicBezTo>
                      <a:cubicBezTo>
                        <a:pt x="122591" y="150308"/>
                        <a:pt x="121562" y="150937"/>
                        <a:pt x="120489" y="151172"/>
                      </a:cubicBezTo>
                      <a:cubicBezTo>
                        <a:pt x="119911" y="151299"/>
                        <a:pt x="118997" y="151489"/>
                        <a:pt x="117523" y="151756"/>
                      </a:cubicBezTo>
                      <a:cubicBezTo>
                        <a:pt x="115091" y="152201"/>
                        <a:pt x="112253" y="152702"/>
                        <a:pt x="109224" y="153121"/>
                      </a:cubicBezTo>
                      <a:cubicBezTo>
                        <a:pt x="100575" y="154302"/>
                        <a:pt x="91412" y="154912"/>
                        <a:pt x="82141" y="154906"/>
                      </a:cubicBezTo>
                      <a:cubicBezTo>
                        <a:pt x="44822" y="154861"/>
                        <a:pt x="16558" y="143736"/>
                        <a:pt x="5103" y="116571"/>
                      </a:cubicBezTo>
                      <a:cubicBezTo>
                        <a:pt x="-104" y="104220"/>
                        <a:pt x="-1387" y="89031"/>
                        <a:pt x="1534" y="70876"/>
                      </a:cubicBezTo>
                      <a:cubicBezTo>
                        <a:pt x="4176" y="54474"/>
                        <a:pt x="10977" y="41076"/>
                        <a:pt x="21270" y="30471"/>
                      </a:cubicBezTo>
                      <a:close/>
                      <a:moveTo>
                        <a:pt x="20883" y="47286"/>
                      </a:moveTo>
                      <a:cubicBezTo>
                        <a:pt x="16222" y="54588"/>
                        <a:pt x="12951" y="62913"/>
                        <a:pt x="11415" y="72457"/>
                      </a:cubicBezTo>
                      <a:cubicBezTo>
                        <a:pt x="8773" y="88840"/>
                        <a:pt x="9910" y="102220"/>
                        <a:pt x="14329" y="112697"/>
                      </a:cubicBezTo>
                      <a:cubicBezTo>
                        <a:pt x="23785" y="135119"/>
                        <a:pt x="48537" y="144784"/>
                        <a:pt x="82224" y="144822"/>
                      </a:cubicBezTo>
                      <a:cubicBezTo>
                        <a:pt x="90993" y="144828"/>
                        <a:pt x="99591" y="144200"/>
                        <a:pt x="107808" y="143076"/>
                      </a:cubicBezTo>
                      <a:cubicBezTo>
                        <a:pt x="110684" y="142688"/>
                        <a:pt x="113326" y="142148"/>
                        <a:pt x="115612" y="141729"/>
                      </a:cubicBezTo>
                      <a:cubicBezTo>
                        <a:pt x="116107" y="141640"/>
                        <a:pt x="116215" y="141526"/>
                        <a:pt x="116603" y="141456"/>
                      </a:cubicBezTo>
                      <a:cubicBezTo>
                        <a:pt x="118876" y="138783"/>
                        <a:pt x="173365" y="74997"/>
                        <a:pt x="176413" y="71384"/>
                      </a:cubicBezTo>
                      <a:cubicBezTo>
                        <a:pt x="188434" y="57147"/>
                        <a:pt x="198232" y="45495"/>
                        <a:pt x="205160" y="37069"/>
                      </a:cubicBezTo>
                      <a:cubicBezTo>
                        <a:pt x="208519" y="32992"/>
                        <a:pt x="210932" y="30065"/>
                        <a:pt x="212849" y="27633"/>
                      </a:cubicBezTo>
                      <a:cubicBezTo>
                        <a:pt x="183430" y="15777"/>
                        <a:pt x="137989" y="8043"/>
                        <a:pt x="100099" y="10754"/>
                      </a:cubicBezTo>
                      <a:cubicBezTo>
                        <a:pt x="62348" y="13453"/>
                        <a:pt x="34872" y="25378"/>
                        <a:pt x="20883" y="472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54" name="Google Shape;354;p2"/>
                <p:cNvSpPr/>
                <p:nvPr/>
              </p:nvSpPr>
              <p:spPr>
                <a:xfrm>
                  <a:off x="3637597" y="1473194"/>
                  <a:ext cx="118857" cy="169655"/>
                </a:xfrm>
                <a:custGeom>
                  <a:avLst/>
                  <a:gdLst/>
                  <a:ahLst/>
                  <a:cxnLst/>
                  <a:rect l="l" t="t" r="r" b="b"/>
                  <a:pathLst>
                    <a:path w="118857" h="169655" extrusionOk="0">
                      <a:moveTo>
                        <a:pt x="111570" y="12"/>
                      </a:moveTo>
                      <a:cubicBezTo>
                        <a:pt x="129077" y="40283"/>
                        <a:pt x="116294" y="146290"/>
                        <a:pt x="59538" y="166108"/>
                      </a:cubicBezTo>
                      <a:cubicBezTo>
                        <a:pt x="10446" y="183254"/>
                        <a:pt x="-11093" y="134206"/>
                        <a:pt x="5563" y="105187"/>
                      </a:cubicBezTo>
                      <a:cubicBezTo>
                        <a:pt x="15190" y="88404"/>
                        <a:pt x="17266" y="86581"/>
                        <a:pt x="43295" y="58260"/>
                      </a:cubicBezTo>
                      <a:cubicBezTo>
                        <a:pt x="72968" y="25964"/>
                        <a:pt x="111290" y="-636"/>
                        <a:pt x="111570" y="12"/>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55" name="Google Shape;355;p2"/>
                <p:cNvSpPr/>
                <p:nvPr/>
              </p:nvSpPr>
              <p:spPr>
                <a:xfrm>
                  <a:off x="3629239" y="1467510"/>
                  <a:ext cx="129005" cy="179882"/>
                </a:xfrm>
                <a:custGeom>
                  <a:avLst/>
                  <a:gdLst/>
                  <a:ahLst/>
                  <a:cxnLst/>
                  <a:rect l="l" t="t" r="r" b="b"/>
                  <a:pathLst>
                    <a:path w="129005" h="179882" extrusionOk="0">
                      <a:moveTo>
                        <a:pt x="44546" y="59969"/>
                      </a:moveTo>
                      <a:cubicBezTo>
                        <a:pt x="57830" y="45510"/>
                        <a:pt x="73870" y="31191"/>
                        <a:pt x="90374" y="18059"/>
                      </a:cubicBezTo>
                      <a:cubicBezTo>
                        <a:pt x="96483" y="13195"/>
                        <a:pt x="102268" y="8649"/>
                        <a:pt x="107049" y="5251"/>
                      </a:cubicBezTo>
                      <a:cubicBezTo>
                        <a:pt x="109062" y="3823"/>
                        <a:pt x="110790" y="2813"/>
                        <a:pt x="112060" y="1994"/>
                      </a:cubicBezTo>
                      <a:cubicBezTo>
                        <a:pt x="112707" y="1575"/>
                        <a:pt x="113342" y="1187"/>
                        <a:pt x="113768" y="952"/>
                      </a:cubicBezTo>
                      <a:cubicBezTo>
                        <a:pt x="114142" y="749"/>
                        <a:pt x="114066" y="800"/>
                        <a:pt x="114631" y="552"/>
                      </a:cubicBezTo>
                      <a:cubicBezTo>
                        <a:pt x="115018" y="400"/>
                        <a:pt x="115095" y="324"/>
                        <a:pt x="115984" y="140"/>
                      </a:cubicBezTo>
                      <a:cubicBezTo>
                        <a:pt x="117717" y="-210"/>
                        <a:pt x="117673" y="-140"/>
                        <a:pt x="121305" y="3219"/>
                      </a:cubicBezTo>
                      <a:cubicBezTo>
                        <a:pt x="130709" y="24866"/>
                        <a:pt x="131605" y="62732"/>
                        <a:pt x="123413" y="97123"/>
                      </a:cubicBezTo>
                      <a:cubicBezTo>
                        <a:pt x="113958" y="136836"/>
                        <a:pt x="94337" y="166306"/>
                        <a:pt x="66346" y="176079"/>
                      </a:cubicBezTo>
                      <a:cubicBezTo>
                        <a:pt x="41663" y="184696"/>
                        <a:pt x="20664" y="178257"/>
                        <a:pt x="8783" y="160953"/>
                      </a:cubicBezTo>
                      <a:cubicBezTo>
                        <a:pt x="-1853" y="145472"/>
                        <a:pt x="-2983" y="123825"/>
                        <a:pt x="6237" y="107753"/>
                      </a:cubicBezTo>
                      <a:cubicBezTo>
                        <a:pt x="9634" y="101835"/>
                        <a:pt x="11818" y="98387"/>
                        <a:pt x="14200" y="94951"/>
                      </a:cubicBezTo>
                      <a:cubicBezTo>
                        <a:pt x="18416" y="88887"/>
                        <a:pt x="22461" y="84004"/>
                        <a:pt x="35015" y="70326"/>
                      </a:cubicBezTo>
                      <a:cubicBezTo>
                        <a:pt x="36564" y="68637"/>
                        <a:pt x="43035" y="61614"/>
                        <a:pt x="44546" y="59969"/>
                      </a:cubicBezTo>
                      <a:close/>
                      <a:moveTo>
                        <a:pt x="52090" y="66840"/>
                      </a:moveTo>
                      <a:cubicBezTo>
                        <a:pt x="50572" y="68491"/>
                        <a:pt x="44102" y="75520"/>
                        <a:pt x="42559" y="77203"/>
                      </a:cubicBezTo>
                      <a:cubicBezTo>
                        <a:pt x="30322" y="90532"/>
                        <a:pt x="26442" y="95123"/>
                        <a:pt x="22582" y="100685"/>
                      </a:cubicBezTo>
                      <a:cubicBezTo>
                        <a:pt x="20404" y="103829"/>
                        <a:pt x="18238" y="107162"/>
                        <a:pt x="14974" y="112852"/>
                      </a:cubicBezTo>
                      <a:cubicBezTo>
                        <a:pt x="7716" y="125501"/>
                        <a:pt x="8624" y="142926"/>
                        <a:pt x="17076" y="155232"/>
                      </a:cubicBezTo>
                      <a:cubicBezTo>
                        <a:pt x="26322" y="168700"/>
                        <a:pt x="42387" y="173609"/>
                        <a:pt x="62834" y="166472"/>
                      </a:cubicBezTo>
                      <a:cubicBezTo>
                        <a:pt x="86913" y="158064"/>
                        <a:pt x="104776" y="131496"/>
                        <a:pt x="113513" y="94799"/>
                      </a:cubicBezTo>
                      <a:cubicBezTo>
                        <a:pt x="120581" y="65145"/>
                        <a:pt x="120143" y="33306"/>
                        <a:pt x="113628" y="13151"/>
                      </a:cubicBezTo>
                      <a:cubicBezTo>
                        <a:pt x="113348" y="13348"/>
                        <a:pt x="113190" y="13462"/>
                        <a:pt x="112898" y="13671"/>
                      </a:cubicBezTo>
                      <a:cubicBezTo>
                        <a:pt x="108268" y="16954"/>
                        <a:pt x="102668" y="21215"/>
                        <a:pt x="96699" y="25965"/>
                      </a:cubicBezTo>
                      <a:cubicBezTo>
                        <a:pt x="80582" y="38792"/>
                        <a:pt x="64974" y="52819"/>
                        <a:pt x="52090" y="668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grpSp>
        <p:nvGrpSpPr>
          <p:cNvPr id="356" name="Google Shape;356;p2"/>
          <p:cNvGrpSpPr/>
          <p:nvPr/>
        </p:nvGrpSpPr>
        <p:grpSpPr>
          <a:xfrm rot="-7286551">
            <a:off x="11498637" y="4895016"/>
            <a:ext cx="571965" cy="650091"/>
            <a:chOff x="7290686" y="630349"/>
            <a:chExt cx="580583" cy="659886"/>
          </a:xfrm>
        </p:grpSpPr>
        <p:sp>
          <p:nvSpPr>
            <p:cNvPr id="357" name="Google Shape;357;p2"/>
            <p:cNvSpPr/>
            <p:nvPr/>
          </p:nvSpPr>
          <p:spPr>
            <a:xfrm rot="1920323">
              <a:off x="7427881" y="775649"/>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58" name="Google Shape;358;p2"/>
            <p:cNvSpPr/>
            <p:nvPr/>
          </p:nvSpPr>
          <p:spPr>
            <a:xfrm rot="1920323">
              <a:off x="7391631" y="694974"/>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grpSp>
          <p:nvGrpSpPr>
            <p:cNvPr id="359" name="Google Shape;359;p2"/>
            <p:cNvGrpSpPr/>
            <p:nvPr/>
          </p:nvGrpSpPr>
          <p:grpSpPr>
            <a:xfrm rot="1919852">
              <a:off x="7387589" y="689357"/>
              <a:ext cx="356935" cy="468095"/>
              <a:chOff x="1547770" y="4616227"/>
              <a:chExt cx="256487" cy="336365"/>
            </a:xfrm>
          </p:grpSpPr>
          <p:grpSp>
            <p:nvGrpSpPr>
              <p:cNvPr id="360" name="Google Shape;360;p2"/>
              <p:cNvGrpSpPr/>
              <p:nvPr/>
            </p:nvGrpSpPr>
            <p:grpSpPr>
              <a:xfrm>
                <a:off x="1603033" y="4616227"/>
                <a:ext cx="201224" cy="99930"/>
                <a:chOff x="1603033" y="4616227"/>
                <a:chExt cx="201224" cy="99930"/>
              </a:xfrm>
            </p:grpSpPr>
            <p:sp>
              <p:nvSpPr>
                <p:cNvPr id="361" name="Google Shape;361;p2"/>
                <p:cNvSpPr/>
                <p:nvPr/>
              </p:nvSpPr>
              <p:spPr>
                <a:xfrm>
                  <a:off x="1603033" y="4616227"/>
                  <a:ext cx="82039" cy="94380"/>
                </a:xfrm>
                <a:custGeom>
                  <a:avLst/>
                  <a:gdLst/>
                  <a:ahLst/>
                  <a:cxnLst/>
                  <a:rect l="l" t="t" r="r" b="b"/>
                  <a:pathLst>
                    <a:path w="82039" h="94380" extrusionOk="0">
                      <a:moveTo>
                        <a:pt x="41965" y="527"/>
                      </a:moveTo>
                      <a:cubicBezTo>
                        <a:pt x="33952" y="-845"/>
                        <a:pt x="25201" y="387"/>
                        <a:pt x="16235" y="5093"/>
                      </a:cubicBezTo>
                      <a:cubicBezTo>
                        <a:pt x="4392" y="11316"/>
                        <a:pt x="-802" y="21647"/>
                        <a:pt x="100" y="33414"/>
                      </a:cubicBezTo>
                      <a:cubicBezTo>
                        <a:pt x="811" y="42742"/>
                        <a:pt x="5656" y="52299"/>
                        <a:pt x="11174" y="56109"/>
                      </a:cubicBezTo>
                      <a:cubicBezTo>
                        <a:pt x="26935" y="66999"/>
                        <a:pt x="49109" y="50311"/>
                        <a:pt x="38073" y="34411"/>
                      </a:cubicBezTo>
                      <a:cubicBezTo>
                        <a:pt x="38073" y="34411"/>
                        <a:pt x="33215" y="27635"/>
                        <a:pt x="26262" y="30772"/>
                      </a:cubicBezTo>
                      <a:cubicBezTo>
                        <a:pt x="22007" y="32690"/>
                        <a:pt x="20636" y="38208"/>
                        <a:pt x="22890" y="42297"/>
                      </a:cubicBezTo>
                      <a:cubicBezTo>
                        <a:pt x="24935" y="45999"/>
                        <a:pt x="29361" y="47092"/>
                        <a:pt x="33215" y="45682"/>
                      </a:cubicBezTo>
                      <a:cubicBezTo>
                        <a:pt x="30897" y="51492"/>
                        <a:pt x="22147" y="55391"/>
                        <a:pt x="14971" y="50432"/>
                      </a:cubicBezTo>
                      <a:cubicBezTo>
                        <a:pt x="11288" y="47885"/>
                        <a:pt x="7498" y="40323"/>
                        <a:pt x="6932" y="32937"/>
                      </a:cubicBezTo>
                      <a:cubicBezTo>
                        <a:pt x="6234" y="23819"/>
                        <a:pt x="10114" y="16199"/>
                        <a:pt x="19436" y="11303"/>
                      </a:cubicBezTo>
                      <a:cubicBezTo>
                        <a:pt x="39394" y="819"/>
                        <a:pt x="57897" y="10350"/>
                        <a:pt x="67651" y="29623"/>
                      </a:cubicBezTo>
                      <a:cubicBezTo>
                        <a:pt x="74325" y="42799"/>
                        <a:pt x="76230" y="56769"/>
                        <a:pt x="74636" y="70688"/>
                      </a:cubicBezTo>
                      <a:cubicBezTo>
                        <a:pt x="74008" y="76175"/>
                        <a:pt x="72858" y="81267"/>
                        <a:pt x="71410" y="85839"/>
                      </a:cubicBezTo>
                      <a:cubicBezTo>
                        <a:pt x="70902" y="87427"/>
                        <a:pt x="70432" y="88741"/>
                        <a:pt x="69950" y="89948"/>
                      </a:cubicBezTo>
                      <a:cubicBezTo>
                        <a:pt x="69670" y="90653"/>
                        <a:pt x="69480" y="91167"/>
                        <a:pt x="69378" y="91376"/>
                      </a:cubicBezTo>
                      <a:lnTo>
                        <a:pt x="75519" y="94380"/>
                      </a:lnTo>
                      <a:cubicBezTo>
                        <a:pt x="76090" y="93155"/>
                        <a:pt x="76966" y="90939"/>
                        <a:pt x="77919" y="87922"/>
                      </a:cubicBezTo>
                      <a:cubicBezTo>
                        <a:pt x="79500" y="82944"/>
                        <a:pt x="80783" y="77470"/>
                        <a:pt x="81469" y="71520"/>
                      </a:cubicBezTo>
                      <a:cubicBezTo>
                        <a:pt x="83208" y="56344"/>
                        <a:pt x="81062" y="40977"/>
                        <a:pt x="73741" y="26511"/>
                      </a:cubicBezTo>
                      <a:cubicBezTo>
                        <a:pt x="66673" y="12560"/>
                        <a:pt x="55319" y="2813"/>
                        <a:pt x="41965" y="52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2" name="Google Shape;362;p2"/>
                <p:cNvSpPr/>
                <p:nvPr/>
              </p:nvSpPr>
              <p:spPr>
                <a:xfrm>
                  <a:off x="1705000" y="4645888"/>
                  <a:ext cx="99257" cy="70269"/>
                </a:xfrm>
                <a:custGeom>
                  <a:avLst/>
                  <a:gdLst/>
                  <a:ahLst/>
                  <a:cxnLst/>
                  <a:rect l="l" t="t" r="r" b="b"/>
                  <a:pathLst>
                    <a:path w="99257" h="70269" extrusionOk="0">
                      <a:moveTo>
                        <a:pt x="72358" y="1620"/>
                      </a:moveTo>
                      <a:cubicBezTo>
                        <a:pt x="80124" y="4020"/>
                        <a:pt x="87376" y="9075"/>
                        <a:pt x="93243" y="17329"/>
                      </a:cubicBezTo>
                      <a:cubicBezTo>
                        <a:pt x="100990" y="28232"/>
                        <a:pt x="100959" y="39796"/>
                        <a:pt x="94837" y="49886"/>
                      </a:cubicBezTo>
                      <a:cubicBezTo>
                        <a:pt x="89986" y="57887"/>
                        <a:pt x="81343" y="64218"/>
                        <a:pt x="74695" y="65120"/>
                      </a:cubicBezTo>
                      <a:cubicBezTo>
                        <a:pt x="55715" y="67717"/>
                        <a:pt x="43479" y="42799"/>
                        <a:pt x="60515" y="33611"/>
                      </a:cubicBezTo>
                      <a:cubicBezTo>
                        <a:pt x="60515" y="33611"/>
                        <a:pt x="67907" y="29757"/>
                        <a:pt x="72688" y="35700"/>
                      </a:cubicBezTo>
                      <a:cubicBezTo>
                        <a:pt x="75616" y="39339"/>
                        <a:pt x="74352" y="44876"/>
                        <a:pt x="70491" y="47505"/>
                      </a:cubicBezTo>
                      <a:cubicBezTo>
                        <a:pt x="66992" y="49886"/>
                        <a:pt x="62548" y="48857"/>
                        <a:pt x="59747" y="45860"/>
                      </a:cubicBezTo>
                      <a:cubicBezTo>
                        <a:pt x="59188" y="52089"/>
                        <a:pt x="65234" y="59519"/>
                        <a:pt x="73876" y="58344"/>
                      </a:cubicBezTo>
                      <a:cubicBezTo>
                        <a:pt x="78308" y="57735"/>
                        <a:pt x="85115" y="52699"/>
                        <a:pt x="88951" y="46375"/>
                      </a:cubicBezTo>
                      <a:cubicBezTo>
                        <a:pt x="93701" y="38551"/>
                        <a:pt x="93681" y="30004"/>
                        <a:pt x="87586" y="21425"/>
                      </a:cubicBezTo>
                      <a:cubicBezTo>
                        <a:pt x="74517" y="3042"/>
                        <a:pt x="53708" y="3188"/>
                        <a:pt x="36290" y="15964"/>
                      </a:cubicBezTo>
                      <a:cubicBezTo>
                        <a:pt x="24384" y="24702"/>
                        <a:pt x="16370" y="36303"/>
                        <a:pt x="11500" y="49441"/>
                      </a:cubicBezTo>
                      <a:cubicBezTo>
                        <a:pt x="9582" y="54617"/>
                        <a:pt x="8299" y="59678"/>
                        <a:pt x="7531" y="64408"/>
                      </a:cubicBezTo>
                      <a:cubicBezTo>
                        <a:pt x="7258" y="66053"/>
                        <a:pt x="7087" y="67444"/>
                        <a:pt x="6972" y="68739"/>
                      </a:cubicBezTo>
                      <a:cubicBezTo>
                        <a:pt x="6902" y="69488"/>
                        <a:pt x="6839" y="70034"/>
                        <a:pt x="6833" y="70270"/>
                      </a:cubicBezTo>
                      <a:lnTo>
                        <a:pt x="0" y="70174"/>
                      </a:lnTo>
                      <a:cubicBezTo>
                        <a:pt x="44" y="68822"/>
                        <a:pt x="267" y="66447"/>
                        <a:pt x="775" y="63322"/>
                      </a:cubicBezTo>
                      <a:cubicBezTo>
                        <a:pt x="1619" y="58173"/>
                        <a:pt x="2946" y="52712"/>
                        <a:pt x="5029" y="47098"/>
                      </a:cubicBezTo>
                      <a:cubicBezTo>
                        <a:pt x="10338" y="32766"/>
                        <a:pt x="19196" y="20035"/>
                        <a:pt x="32271" y="10440"/>
                      </a:cubicBezTo>
                      <a:cubicBezTo>
                        <a:pt x="44882" y="1188"/>
                        <a:pt x="59411" y="-2374"/>
                        <a:pt x="72358" y="162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363" name="Google Shape;363;p2"/>
              <p:cNvSpPr/>
              <p:nvPr/>
            </p:nvSpPr>
            <p:spPr>
              <a:xfrm>
                <a:off x="1562279" y="4713727"/>
                <a:ext cx="196552" cy="217027"/>
              </a:xfrm>
              <a:custGeom>
                <a:avLst/>
                <a:gdLst/>
                <a:ahLst/>
                <a:cxnLst/>
                <a:rect l="l" t="t" r="r" b="b"/>
                <a:pathLst>
                  <a:path w="196552" h="217027" extrusionOk="0">
                    <a:moveTo>
                      <a:pt x="123030" y="1262"/>
                    </a:moveTo>
                    <a:cubicBezTo>
                      <a:pt x="169442" y="9231"/>
                      <a:pt x="214032" y="74566"/>
                      <a:pt x="189667" y="134148"/>
                    </a:cubicBezTo>
                    <a:cubicBezTo>
                      <a:pt x="165302" y="193730"/>
                      <a:pt x="116470" y="232275"/>
                      <a:pt x="60813" y="211212"/>
                    </a:cubicBezTo>
                    <a:cubicBezTo>
                      <a:pt x="10641" y="192206"/>
                      <a:pt x="-9056" y="142822"/>
                      <a:pt x="3847" y="83215"/>
                    </a:cubicBezTo>
                    <a:cubicBezTo>
                      <a:pt x="14839" y="32497"/>
                      <a:pt x="70649" y="-7723"/>
                      <a:pt x="123030" y="126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4" name="Google Shape;364;p2"/>
              <p:cNvSpPr/>
              <p:nvPr/>
            </p:nvSpPr>
            <p:spPr>
              <a:xfrm>
                <a:off x="1553507" y="4709353"/>
                <a:ext cx="212283" cy="235137"/>
              </a:xfrm>
              <a:custGeom>
                <a:avLst/>
                <a:gdLst/>
                <a:ahLst/>
                <a:cxnLst/>
                <a:rect l="l" t="t" r="r" b="b"/>
                <a:pathLst>
                  <a:path w="212283" h="235137" extrusionOk="0">
                    <a:moveTo>
                      <a:pt x="82627" y="4499"/>
                    </a:moveTo>
                    <a:cubicBezTo>
                      <a:pt x="12561" y="27581"/>
                      <a:pt x="-7683" y="112068"/>
                      <a:pt x="2452" y="152092"/>
                    </a:cubicBezTo>
                    <a:cubicBezTo>
                      <a:pt x="15044" y="201844"/>
                      <a:pt x="36044" y="205514"/>
                      <a:pt x="45581" y="206644"/>
                    </a:cubicBezTo>
                    <a:cubicBezTo>
                      <a:pt x="55627" y="207851"/>
                      <a:pt x="133484" y="46732"/>
                      <a:pt x="133484" y="46732"/>
                    </a:cubicBezTo>
                    <a:cubicBezTo>
                      <a:pt x="133484" y="46732"/>
                      <a:pt x="78595" y="214125"/>
                      <a:pt x="92184" y="223650"/>
                    </a:cubicBezTo>
                    <a:cubicBezTo>
                      <a:pt x="101341" y="230070"/>
                      <a:pt x="131992" y="245322"/>
                      <a:pt x="160624" y="224761"/>
                    </a:cubicBezTo>
                    <a:cubicBezTo>
                      <a:pt x="220016" y="182102"/>
                      <a:pt x="224969" y="75771"/>
                      <a:pt x="191911" y="47990"/>
                    </a:cubicBezTo>
                    <a:cubicBezTo>
                      <a:pt x="168035" y="27911"/>
                      <a:pt x="137898" y="-13707"/>
                      <a:pt x="82627" y="4499"/>
                    </a:cubicBezTo>
                    <a:close/>
                  </a:path>
                </a:pathLst>
              </a:custGeom>
              <a:solidFill>
                <a:srgbClr val="FC4F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5" name="Google Shape;365;p2"/>
              <p:cNvSpPr/>
              <p:nvPr/>
            </p:nvSpPr>
            <p:spPr>
              <a:xfrm>
                <a:off x="1547770" y="4711160"/>
                <a:ext cx="225472" cy="241432"/>
              </a:xfrm>
              <a:custGeom>
                <a:avLst/>
                <a:gdLst/>
                <a:ahLst/>
                <a:cxnLst/>
                <a:rect l="l" t="t" r="r" b="b"/>
                <a:pathLst>
                  <a:path w="225472" h="241432" extrusionOk="0">
                    <a:moveTo>
                      <a:pt x="195793" y="31953"/>
                    </a:moveTo>
                    <a:cubicBezTo>
                      <a:pt x="186706" y="23209"/>
                      <a:pt x="175886" y="17418"/>
                      <a:pt x="163618" y="13640"/>
                    </a:cubicBezTo>
                    <a:cubicBezTo>
                      <a:pt x="159109" y="12249"/>
                      <a:pt x="150499" y="10166"/>
                      <a:pt x="150594" y="10204"/>
                    </a:cubicBezTo>
                    <a:cubicBezTo>
                      <a:pt x="130312" y="-768"/>
                      <a:pt x="108843" y="-3328"/>
                      <a:pt x="84560" y="4661"/>
                    </a:cubicBezTo>
                    <a:cubicBezTo>
                      <a:pt x="51375" y="15583"/>
                      <a:pt x="26896" y="40513"/>
                      <a:pt x="12570" y="73577"/>
                    </a:cubicBezTo>
                    <a:cubicBezTo>
                      <a:pt x="524" y="101371"/>
                      <a:pt x="-3025" y="133090"/>
                      <a:pt x="2620" y="155416"/>
                    </a:cubicBezTo>
                    <a:cubicBezTo>
                      <a:pt x="13072" y="196761"/>
                      <a:pt x="29150" y="211531"/>
                      <a:pt x="51350" y="214179"/>
                    </a:cubicBezTo>
                    <a:cubicBezTo>
                      <a:pt x="53039" y="214382"/>
                      <a:pt x="54137" y="213696"/>
                      <a:pt x="55382" y="213265"/>
                    </a:cubicBezTo>
                    <a:cubicBezTo>
                      <a:pt x="60799" y="216643"/>
                      <a:pt x="66145" y="219919"/>
                      <a:pt x="71790" y="222059"/>
                    </a:cubicBezTo>
                    <a:cubicBezTo>
                      <a:pt x="77563" y="224250"/>
                      <a:pt x="83475" y="225253"/>
                      <a:pt x="89513" y="226238"/>
                    </a:cubicBezTo>
                    <a:cubicBezTo>
                      <a:pt x="90085" y="226961"/>
                      <a:pt x="89939" y="227870"/>
                      <a:pt x="90898" y="228543"/>
                    </a:cubicBezTo>
                    <a:cubicBezTo>
                      <a:pt x="111503" y="242989"/>
                      <a:pt x="141202" y="247878"/>
                      <a:pt x="166761" y="229533"/>
                    </a:cubicBezTo>
                    <a:cubicBezTo>
                      <a:pt x="221079" y="190550"/>
                      <a:pt x="237157" y="126847"/>
                      <a:pt x="217275" y="67348"/>
                    </a:cubicBezTo>
                    <a:cubicBezTo>
                      <a:pt x="212233" y="52254"/>
                      <a:pt x="204874" y="40697"/>
                      <a:pt x="195793" y="31953"/>
                    </a:cubicBezTo>
                    <a:close/>
                    <a:moveTo>
                      <a:pt x="192809" y="43021"/>
                    </a:moveTo>
                    <a:cubicBezTo>
                      <a:pt x="198778" y="49816"/>
                      <a:pt x="204125" y="58776"/>
                      <a:pt x="208043" y="70498"/>
                    </a:cubicBezTo>
                    <a:cubicBezTo>
                      <a:pt x="224127" y="118630"/>
                      <a:pt x="217136" y="181470"/>
                      <a:pt x="161084" y="221697"/>
                    </a:cubicBezTo>
                    <a:cubicBezTo>
                      <a:pt x="134065" y="241090"/>
                      <a:pt x="105083" y="226670"/>
                      <a:pt x="96448" y="220611"/>
                    </a:cubicBezTo>
                    <a:cubicBezTo>
                      <a:pt x="95997" y="220294"/>
                      <a:pt x="96232" y="218472"/>
                      <a:pt x="95939" y="217805"/>
                    </a:cubicBezTo>
                    <a:cubicBezTo>
                      <a:pt x="89158" y="217074"/>
                      <a:pt x="82173" y="215684"/>
                      <a:pt x="75118" y="213011"/>
                    </a:cubicBezTo>
                    <a:cubicBezTo>
                      <a:pt x="67593" y="210159"/>
                      <a:pt x="61250" y="206381"/>
                      <a:pt x="55185" y="202152"/>
                    </a:cubicBezTo>
                    <a:cubicBezTo>
                      <a:pt x="54372" y="202869"/>
                      <a:pt x="53096" y="204635"/>
                      <a:pt x="52607" y="204571"/>
                    </a:cubicBezTo>
                    <a:cubicBezTo>
                      <a:pt x="43609" y="203498"/>
                      <a:pt x="23880" y="200000"/>
                      <a:pt x="12018" y="153048"/>
                    </a:cubicBezTo>
                    <a:cubicBezTo>
                      <a:pt x="2468" y="115284"/>
                      <a:pt x="21600" y="35649"/>
                      <a:pt x="87710" y="13894"/>
                    </a:cubicBezTo>
                    <a:cubicBezTo>
                      <a:pt x="112100" y="5874"/>
                      <a:pt x="131093" y="10350"/>
                      <a:pt x="146924" y="19158"/>
                    </a:cubicBezTo>
                    <a:cubicBezTo>
                      <a:pt x="151762" y="21158"/>
                      <a:pt x="174908" y="22625"/>
                      <a:pt x="192809" y="4302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6" name="Google Shape;366;p2"/>
              <p:cNvSpPr/>
              <p:nvPr/>
            </p:nvSpPr>
            <p:spPr>
              <a:xfrm>
                <a:off x="1723774" y="4876560"/>
                <a:ext cx="18919" cy="18883"/>
              </a:xfrm>
              <a:custGeom>
                <a:avLst/>
                <a:gdLst/>
                <a:ahLst/>
                <a:cxnLst/>
                <a:rect l="l" t="t" r="r" b="b"/>
                <a:pathLst>
                  <a:path w="18919" h="18883" extrusionOk="0">
                    <a:moveTo>
                      <a:pt x="15656" y="16578"/>
                    </a:moveTo>
                    <a:cubicBezTo>
                      <a:pt x="19606" y="13162"/>
                      <a:pt x="20025" y="7168"/>
                      <a:pt x="16615" y="3231"/>
                    </a:cubicBezTo>
                    <a:cubicBezTo>
                      <a:pt x="13192" y="-700"/>
                      <a:pt x="7217" y="-1094"/>
                      <a:pt x="3267" y="2323"/>
                    </a:cubicBezTo>
                    <a:cubicBezTo>
                      <a:pt x="-683" y="5733"/>
                      <a:pt x="-1108" y="11657"/>
                      <a:pt x="2302" y="15588"/>
                    </a:cubicBezTo>
                    <a:cubicBezTo>
                      <a:pt x="5763" y="19557"/>
                      <a:pt x="11732" y="20007"/>
                      <a:pt x="15656" y="1657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 name="Google Shape;367;p2"/>
              <p:cNvSpPr/>
              <p:nvPr/>
            </p:nvSpPr>
            <p:spPr>
              <a:xfrm>
                <a:off x="1567232" y="4845828"/>
                <a:ext cx="22032" cy="22036"/>
              </a:xfrm>
              <a:custGeom>
                <a:avLst/>
                <a:gdLst/>
                <a:ahLst/>
                <a:cxnLst/>
                <a:rect l="l" t="t" r="r" b="b"/>
                <a:pathLst>
                  <a:path w="22032" h="22036" extrusionOk="0">
                    <a:moveTo>
                      <a:pt x="18229" y="19345"/>
                    </a:moveTo>
                    <a:cubicBezTo>
                      <a:pt x="22820" y="15370"/>
                      <a:pt x="23328" y="8366"/>
                      <a:pt x="19353" y="3775"/>
                    </a:cubicBezTo>
                    <a:cubicBezTo>
                      <a:pt x="15377" y="-810"/>
                      <a:pt x="8405" y="-1280"/>
                      <a:pt x="3795" y="2702"/>
                    </a:cubicBezTo>
                    <a:cubicBezTo>
                      <a:pt x="-796" y="6683"/>
                      <a:pt x="-1291" y="13605"/>
                      <a:pt x="2690" y="18196"/>
                    </a:cubicBezTo>
                    <a:cubicBezTo>
                      <a:pt x="6684" y="22825"/>
                      <a:pt x="13650" y="23346"/>
                      <a:pt x="18229" y="1934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 name="Google Shape;368;p2"/>
              <p:cNvSpPr/>
              <p:nvPr/>
            </p:nvSpPr>
            <p:spPr>
              <a:xfrm>
                <a:off x="1666727" y="4901680"/>
                <a:ext cx="22035" cy="22035"/>
              </a:xfrm>
              <a:custGeom>
                <a:avLst/>
                <a:gdLst/>
                <a:ahLst/>
                <a:cxnLst/>
                <a:rect l="l" t="t" r="r" b="b"/>
                <a:pathLst>
                  <a:path w="22035" h="22035" extrusionOk="0">
                    <a:moveTo>
                      <a:pt x="18232" y="19348"/>
                    </a:moveTo>
                    <a:cubicBezTo>
                      <a:pt x="22824" y="15372"/>
                      <a:pt x="23331" y="8369"/>
                      <a:pt x="19356" y="3777"/>
                    </a:cubicBezTo>
                    <a:cubicBezTo>
                      <a:pt x="15375" y="-807"/>
                      <a:pt x="8409" y="-1283"/>
                      <a:pt x="3793" y="2704"/>
                    </a:cubicBezTo>
                    <a:cubicBezTo>
                      <a:pt x="-798" y="6679"/>
                      <a:pt x="-1288" y="13607"/>
                      <a:pt x="2688" y="18198"/>
                    </a:cubicBezTo>
                    <a:cubicBezTo>
                      <a:pt x="6676" y="22808"/>
                      <a:pt x="13629" y="23355"/>
                      <a:pt x="18232" y="1934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 name="Google Shape;369;p2"/>
              <p:cNvSpPr/>
              <p:nvPr/>
            </p:nvSpPr>
            <p:spPr>
              <a:xfrm>
                <a:off x="1564968" y="4800397"/>
                <a:ext cx="15744" cy="15730"/>
              </a:xfrm>
              <a:custGeom>
                <a:avLst/>
                <a:gdLst/>
                <a:ahLst/>
                <a:cxnLst/>
                <a:rect l="l" t="t" r="r" b="b"/>
                <a:pathLst>
                  <a:path w="15744" h="15730" extrusionOk="0">
                    <a:moveTo>
                      <a:pt x="13039" y="13817"/>
                    </a:moveTo>
                    <a:cubicBezTo>
                      <a:pt x="16309" y="10966"/>
                      <a:pt x="16671" y="5981"/>
                      <a:pt x="13820" y="2685"/>
                    </a:cubicBezTo>
                    <a:cubicBezTo>
                      <a:pt x="10968" y="-579"/>
                      <a:pt x="5996" y="-909"/>
                      <a:pt x="2713" y="1923"/>
                    </a:cubicBezTo>
                    <a:cubicBezTo>
                      <a:pt x="-576" y="4774"/>
                      <a:pt x="-919" y="9715"/>
                      <a:pt x="1926" y="12985"/>
                    </a:cubicBezTo>
                    <a:cubicBezTo>
                      <a:pt x="4790" y="16293"/>
                      <a:pt x="9762" y="16661"/>
                      <a:pt x="13039" y="1381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 name="Google Shape;370;p2"/>
              <p:cNvSpPr/>
              <p:nvPr/>
            </p:nvSpPr>
            <p:spPr>
              <a:xfrm>
                <a:off x="1605485" y="4753197"/>
                <a:ext cx="22045" cy="22049"/>
              </a:xfrm>
              <a:custGeom>
                <a:avLst/>
                <a:gdLst/>
                <a:ahLst/>
                <a:cxnLst/>
                <a:rect l="l" t="t" r="r" b="b"/>
                <a:pathLst>
                  <a:path w="22045" h="22049" extrusionOk="0">
                    <a:moveTo>
                      <a:pt x="18241" y="19367"/>
                    </a:moveTo>
                    <a:cubicBezTo>
                      <a:pt x="22838" y="15386"/>
                      <a:pt x="23346" y="8375"/>
                      <a:pt x="19346" y="3784"/>
                    </a:cubicBezTo>
                    <a:cubicBezTo>
                      <a:pt x="15358" y="-807"/>
                      <a:pt x="8386" y="-1283"/>
                      <a:pt x="3795" y="2698"/>
                    </a:cubicBezTo>
                    <a:cubicBezTo>
                      <a:pt x="-803" y="6680"/>
                      <a:pt x="-1285" y="13614"/>
                      <a:pt x="2690" y="18205"/>
                    </a:cubicBezTo>
                    <a:cubicBezTo>
                      <a:pt x="6684" y="22822"/>
                      <a:pt x="13656" y="23368"/>
                      <a:pt x="18241" y="193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 name="Google Shape;371;p2"/>
              <p:cNvSpPr/>
              <p:nvPr/>
            </p:nvSpPr>
            <p:spPr>
              <a:xfrm>
                <a:off x="1647652" y="4744179"/>
                <a:ext cx="20827" cy="21860"/>
              </a:xfrm>
              <a:custGeom>
                <a:avLst/>
                <a:gdLst/>
                <a:ahLst/>
                <a:cxnLst/>
                <a:rect l="l" t="t" r="r" b="b"/>
                <a:pathLst>
                  <a:path w="20827" h="21860" extrusionOk="0">
                    <a:moveTo>
                      <a:pt x="18092" y="3912"/>
                    </a:moveTo>
                    <a:cubicBezTo>
                      <a:pt x="14212" y="-711"/>
                      <a:pt x="7576" y="-1333"/>
                      <a:pt x="3354" y="2560"/>
                    </a:cubicBezTo>
                    <a:cubicBezTo>
                      <a:pt x="-876" y="6433"/>
                      <a:pt x="-1136" y="13336"/>
                      <a:pt x="2750" y="17958"/>
                    </a:cubicBezTo>
                    <a:cubicBezTo>
                      <a:pt x="6630" y="22581"/>
                      <a:pt x="13190" y="23178"/>
                      <a:pt x="17425" y="19311"/>
                    </a:cubicBezTo>
                    <a:cubicBezTo>
                      <a:pt x="21673" y="15425"/>
                      <a:pt x="21997" y="8522"/>
                      <a:pt x="18092" y="391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 name="Google Shape;372;p2"/>
              <p:cNvSpPr/>
              <p:nvPr/>
            </p:nvSpPr>
            <p:spPr>
              <a:xfrm>
                <a:off x="1610090" y="4809185"/>
                <a:ext cx="20385" cy="20911"/>
              </a:xfrm>
              <a:custGeom>
                <a:avLst/>
                <a:gdLst/>
                <a:ahLst/>
                <a:cxnLst/>
                <a:rect l="l" t="t" r="r" b="b"/>
                <a:pathLst>
                  <a:path w="20385" h="20911" extrusionOk="0">
                    <a:moveTo>
                      <a:pt x="16957" y="18440"/>
                    </a:moveTo>
                    <a:cubicBezTo>
                      <a:pt x="21167" y="14707"/>
                      <a:pt x="21555" y="8109"/>
                      <a:pt x="17815" y="3702"/>
                    </a:cubicBezTo>
                    <a:cubicBezTo>
                      <a:pt x="14081" y="-705"/>
                      <a:pt x="7636" y="-1258"/>
                      <a:pt x="3426" y="2476"/>
                    </a:cubicBezTo>
                    <a:cubicBezTo>
                      <a:pt x="-784" y="6210"/>
                      <a:pt x="-1165" y="12808"/>
                      <a:pt x="2568" y="17215"/>
                    </a:cubicBezTo>
                    <a:cubicBezTo>
                      <a:pt x="6302" y="21615"/>
                      <a:pt x="12754" y="22168"/>
                      <a:pt x="16957" y="184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 name="Google Shape;373;p2"/>
              <p:cNvSpPr/>
              <p:nvPr/>
            </p:nvSpPr>
            <p:spPr>
              <a:xfrm>
                <a:off x="1679703" y="4829499"/>
                <a:ext cx="25454" cy="26037"/>
              </a:xfrm>
              <a:custGeom>
                <a:avLst/>
                <a:gdLst/>
                <a:ahLst/>
                <a:cxnLst/>
                <a:rect l="l" t="t" r="r" b="b"/>
                <a:pathLst>
                  <a:path w="25454" h="26037" extrusionOk="0">
                    <a:moveTo>
                      <a:pt x="20312" y="23659"/>
                    </a:moveTo>
                    <a:cubicBezTo>
                      <a:pt x="24281" y="20720"/>
                      <a:pt x="26345" y="15481"/>
                      <a:pt x="25087" y="10216"/>
                    </a:cubicBezTo>
                    <a:cubicBezTo>
                      <a:pt x="23424" y="3200"/>
                      <a:pt x="16521" y="-1245"/>
                      <a:pt x="9708" y="310"/>
                    </a:cubicBezTo>
                    <a:cubicBezTo>
                      <a:pt x="2888" y="1873"/>
                      <a:pt x="-1303" y="8839"/>
                      <a:pt x="367" y="15849"/>
                    </a:cubicBezTo>
                    <a:cubicBezTo>
                      <a:pt x="2037" y="22866"/>
                      <a:pt x="8908" y="27286"/>
                      <a:pt x="15734" y="25723"/>
                    </a:cubicBezTo>
                    <a:cubicBezTo>
                      <a:pt x="17417" y="25342"/>
                      <a:pt x="18991" y="24638"/>
                      <a:pt x="20312" y="2365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 name="Google Shape;374;p2"/>
              <p:cNvSpPr/>
              <p:nvPr/>
            </p:nvSpPr>
            <p:spPr>
              <a:xfrm>
                <a:off x="1727989" y="4800578"/>
                <a:ext cx="18904" cy="18881"/>
              </a:xfrm>
              <a:custGeom>
                <a:avLst/>
                <a:gdLst/>
                <a:ahLst/>
                <a:cxnLst/>
                <a:rect l="l" t="t" r="r" b="b"/>
                <a:pathLst>
                  <a:path w="18904" h="18881" extrusionOk="0">
                    <a:moveTo>
                      <a:pt x="15015" y="17097"/>
                    </a:moveTo>
                    <a:cubicBezTo>
                      <a:pt x="17981" y="14938"/>
                      <a:pt x="19549" y="11121"/>
                      <a:pt x="18654" y="7305"/>
                    </a:cubicBezTo>
                    <a:cubicBezTo>
                      <a:pt x="17460" y="2212"/>
                      <a:pt x="12387" y="-937"/>
                      <a:pt x="7306" y="250"/>
                    </a:cubicBezTo>
                    <a:cubicBezTo>
                      <a:pt x="2227" y="1431"/>
                      <a:pt x="-942" y="6480"/>
                      <a:pt x="252" y="11572"/>
                    </a:cubicBezTo>
                    <a:cubicBezTo>
                      <a:pt x="1439" y="16665"/>
                      <a:pt x="6519" y="19815"/>
                      <a:pt x="11599" y="18634"/>
                    </a:cubicBezTo>
                    <a:cubicBezTo>
                      <a:pt x="12869" y="18342"/>
                      <a:pt x="14031" y="17827"/>
                      <a:pt x="15015" y="1709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 name="Google Shape;375;p2"/>
              <p:cNvSpPr/>
              <p:nvPr/>
            </p:nvSpPr>
            <p:spPr>
              <a:xfrm>
                <a:off x="1703119" y="4767242"/>
                <a:ext cx="18887" cy="18910"/>
              </a:xfrm>
              <a:custGeom>
                <a:avLst/>
                <a:gdLst/>
                <a:ahLst/>
                <a:cxnLst/>
                <a:rect l="l" t="t" r="r" b="b"/>
                <a:pathLst>
                  <a:path w="18887" h="18910" extrusionOk="0">
                    <a:moveTo>
                      <a:pt x="8447" y="18860"/>
                    </a:moveTo>
                    <a:cubicBezTo>
                      <a:pt x="12092" y="19241"/>
                      <a:pt x="15813" y="17457"/>
                      <a:pt x="17705" y="14022"/>
                    </a:cubicBezTo>
                    <a:cubicBezTo>
                      <a:pt x="20233" y="9449"/>
                      <a:pt x="18575" y="3709"/>
                      <a:pt x="14010" y="1188"/>
                    </a:cubicBezTo>
                    <a:cubicBezTo>
                      <a:pt x="9444" y="-1339"/>
                      <a:pt x="3710" y="293"/>
                      <a:pt x="1183" y="4871"/>
                    </a:cubicBezTo>
                    <a:cubicBezTo>
                      <a:pt x="-1345" y="9449"/>
                      <a:pt x="313" y="15184"/>
                      <a:pt x="4878" y="17711"/>
                    </a:cubicBezTo>
                    <a:cubicBezTo>
                      <a:pt x="6021" y="18346"/>
                      <a:pt x="7228" y="18746"/>
                      <a:pt x="8447" y="188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 name="Google Shape;376;p2"/>
              <p:cNvSpPr/>
              <p:nvPr/>
            </p:nvSpPr>
            <p:spPr>
              <a:xfrm>
                <a:off x="1633835" y="4684781"/>
                <a:ext cx="111947" cy="71908"/>
              </a:xfrm>
              <a:custGeom>
                <a:avLst/>
                <a:gdLst/>
                <a:ahLst/>
                <a:cxnLst/>
                <a:rect l="l" t="t" r="r" b="b"/>
                <a:pathLst>
                  <a:path w="111947" h="71908" extrusionOk="0">
                    <a:moveTo>
                      <a:pt x="110744" y="71908"/>
                    </a:moveTo>
                    <a:cubicBezTo>
                      <a:pt x="110744" y="71908"/>
                      <a:pt x="102908" y="63456"/>
                      <a:pt x="57531" y="45244"/>
                    </a:cubicBezTo>
                    <a:cubicBezTo>
                      <a:pt x="17247" y="29071"/>
                      <a:pt x="0" y="31871"/>
                      <a:pt x="0" y="31871"/>
                    </a:cubicBezTo>
                    <a:cubicBezTo>
                      <a:pt x="0" y="31871"/>
                      <a:pt x="17564" y="-13011"/>
                      <a:pt x="69539" y="3747"/>
                    </a:cubicBezTo>
                    <a:cubicBezTo>
                      <a:pt x="122961" y="21000"/>
                      <a:pt x="110744" y="71908"/>
                      <a:pt x="110744" y="719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sp>
        <p:nvSpPr>
          <p:cNvPr id="377" name="Google Shape;377;p2"/>
          <p:cNvSpPr/>
          <p:nvPr/>
        </p:nvSpPr>
        <p:spPr>
          <a:xfrm>
            <a:off x="-8" y="6742330"/>
            <a:ext cx="1131345" cy="114589"/>
          </a:xfrm>
          <a:custGeom>
            <a:avLst/>
            <a:gdLst/>
            <a:ahLst/>
            <a:cxnLst/>
            <a:rect l="l" t="t" r="r" b="b"/>
            <a:pathLst>
              <a:path w="919793" h="87640" extrusionOk="0">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85"/>
        <p:cNvGrpSpPr/>
        <p:nvPr/>
      </p:nvGrpSpPr>
      <p:grpSpPr>
        <a:xfrm>
          <a:off x="0" y="0"/>
          <a:ext cx="0" cy="0"/>
          <a:chOff x="0" y="0"/>
          <a:chExt cx="0" cy="0"/>
        </a:xfrm>
      </p:grpSpPr>
      <p:sp>
        <p:nvSpPr>
          <p:cNvPr id="686" name="Google Shape;686;p4"/>
          <p:cNvSpPr/>
          <p:nvPr/>
        </p:nvSpPr>
        <p:spPr>
          <a:xfrm rot="3561875" flipH="1">
            <a:off x="8664212" y="2153785"/>
            <a:ext cx="2997066" cy="3530407"/>
          </a:xfrm>
          <a:custGeom>
            <a:avLst/>
            <a:gdLst/>
            <a:ahLst/>
            <a:cxnLst/>
            <a:rect l="l" t="t" r="r" b="b"/>
            <a:pathLst>
              <a:path w="5007296" h="5898365" extrusionOk="0">
                <a:moveTo>
                  <a:pt x="62234" y="5898366"/>
                </a:moveTo>
                <a:cubicBezTo>
                  <a:pt x="30484" y="5660330"/>
                  <a:pt x="12577" y="5421284"/>
                  <a:pt x="1655" y="5181851"/>
                </a:cubicBezTo>
                <a:cubicBezTo>
                  <a:pt x="-25968" y="4573457"/>
                  <a:pt x="293438" y="4004859"/>
                  <a:pt x="869573" y="3748789"/>
                </a:cubicBezTo>
                <a:cubicBezTo>
                  <a:pt x="1366524" y="3527923"/>
                  <a:pt x="1761685" y="3675986"/>
                  <a:pt x="1999873" y="4152465"/>
                </a:cubicBezTo>
                <a:cubicBezTo>
                  <a:pt x="2098869" y="4350394"/>
                  <a:pt x="2218948" y="4690043"/>
                  <a:pt x="2020066" y="4868999"/>
                </a:cubicBezTo>
                <a:cubicBezTo>
                  <a:pt x="1893828" y="4982600"/>
                  <a:pt x="1649416" y="4929273"/>
                  <a:pt x="1515495" y="4868999"/>
                </a:cubicBezTo>
                <a:cubicBezTo>
                  <a:pt x="1113857" y="4688253"/>
                  <a:pt x="1027053" y="4272029"/>
                  <a:pt x="1131955" y="3869890"/>
                </a:cubicBezTo>
                <a:cubicBezTo>
                  <a:pt x="1326138" y="3125568"/>
                  <a:pt x="2054991" y="3002975"/>
                  <a:pt x="2645795" y="2719403"/>
                </a:cubicBezTo>
                <a:cubicBezTo>
                  <a:pt x="3156335" y="2474338"/>
                  <a:pt x="4577656" y="1690100"/>
                  <a:pt x="4381631" y="458803"/>
                </a:cubicBezTo>
                <a:cubicBezTo>
                  <a:pt x="4293366" y="-95459"/>
                  <a:pt x="3240155" y="-196668"/>
                  <a:pt x="3019175" y="428526"/>
                </a:cubicBezTo>
                <a:cubicBezTo>
                  <a:pt x="2566293" y="1710134"/>
                  <a:pt x="4822512" y="2255174"/>
                  <a:pt x="5007297" y="2255174"/>
                </a:cubicBezTo>
              </a:path>
            </a:pathLst>
          </a:custGeom>
          <a:noFill/>
          <a:ln w="9525" cap="rnd" cmpd="sng">
            <a:solidFill>
              <a:schemeClr val="accent5"/>
            </a:solidFill>
            <a:prstDash val="dash"/>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87" name="Google Shape;687;p4"/>
          <p:cNvSpPr txBox="1">
            <a:spLocks noGrp="1"/>
          </p:cNvSpPr>
          <p:nvPr>
            <p:ph type="title"/>
          </p:nvPr>
        </p:nvSpPr>
        <p:spPr>
          <a:xfrm>
            <a:off x="1119700" y="1172975"/>
            <a:ext cx="78972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4500"/>
              <a:buNone/>
              <a:defRPr/>
            </a:lvl1pPr>
            <a:lvl2pPr lvl="1">
              <a:spcBef>
                <a:spcPts val="0"/>
              </a:spcBef>
              <a:spcAft>
                <a:spcPts val="0"/>
              </a:spcAft>
              <a:buSzPts val="4500"/>
              <a:buNone/>
              <a:defRPr/>
            </a:lvl2pPr>
            <a:lvl3pPr lvl="2">
              <a:spcBef>
                <a:spcPts val="0"/>
              </a:spcBef>
              <a:spcAft>
                <a:spcPts val="0"/>
              </a:spcAft>
              <a:buSzPts val="4500"/>
              <a:buNone/>
              <a:defRPr/>
            </a:lvl3pPr>
            <a:lvl4pPr lvl="3">
              <a:spcBef>
                <a:spcPts val="0"/>
              </a:spcBef>
              <a:spcAft>
                <a:spcPts val="0"/>
              </a:spcAft>
              <a:buSzPts val="4500"/>
              <a:buNone/>
              <a:defRPr/>
            </a:lvl4pPr>
            <a:lvl5pPr lvl="4">
              <a:spcBef>
                <a:spcPts val="0"/>
              </a:spcBef>
              <a:spcAft>
                <a:spcPts val="0"/>
              </a:spcAft>
              <a:buSzPts val="4500"/>
              <a:buNone/>
              <a:defRPr/>
            </a:lvl5pPr>
            <a:lvl6pPr lvl="5">
              <a:spcBef>
                <a:spcPts val="0"/>
              </a:spcBef>
              <a:spcAft>
                <a:spcPts val="0"/>
              </a:spcAft>
              <a:buSzPts val="4500"/>
              <a:buNone/>
              <a:defRPr/>
            </a:lvl6pPr>
            <a:lvl7pPr lvl="6">
              <a:spcBef>
                <a:spcPts val="0"/>
              </a:spcBef>
              <a:spcAft>
                <a:spcPts val="0"/>
              </a:spcAft>
              <a:buSzPts val="4500"/>
              <a:buNone/>
              <a:defRPr/>
            </a:lvl7pPr>
            <a:lvl8pPr lvl="7">
              <a:spcBef>
                <a:spcPts val="0"/>
              </a:spcBef>
              <a:spcAft>
                <a:spcPts val="0"/>
              </a:spcAft>
              <a:buSzPts val="4500"/>
              <a:buNone/>
              <a:defRPr/>
            </a:lvl8pPr>
            <a:lvl9pPr lvl="8">
              <a:spcBef>
                <a:spcPts val="0"/>
              </a:spcBef>
              <a:spcAft>
                <a:spcPts val="0"/>
              </a:spcAft>
              <a:buSzPts val="4500"/>
              <a:buNone/>
              <a:defRPr/>
            </a:lvl9pPr>
          </a:lstStyle>
          <a:p>
            <a:endParaRPr/>
          </a:p>
        </p:txBody>
      </p:sp>
      <p:sp>
        <p:nvSpPr>
          <p:cNvPr id="688" name="Google Shape;688;p4"/>
          <p:cNvSpPr txBox="1">
            <a:spLocks noGrp="1"/>
          </p:cNvSpPr>
          <p:nvPr>
            <p:ph type="body" idx="1"/>
          </p:nvPr>
        </p:nvSpPr>
        <p:spPr>
          <a:xfrm>
            <a:off x="1119700" y="2116250"/>
            <a:ext cx="7897200" cy="3090600"/>
          </a:xfrm>
          <a:prstGeom prst="rect">
            <a:avLst/>
          </a:prstGeom>
        </p:spPr>
        <p:txBody>
          <a:bodyPr spcFirstLastPara="1" wrap="square" lIns="121900" tIns="121900" rIns="121900" bIns="121900" anchor="t" anchorCtr="0">
            <a:normAutofit/>
          </a:bodyPr>
          <a:lstStyle>
            <a:lvl1pPr marL="457200" lvl="0" indent="-368300">
              <a:spcBef>
                <a:spcPts val="0"/>
              </a:spcBef>
              <a:spcAft>
                <a:spcPts val="0"/>
              </a:spcAft>
              <a:buSzPts val="22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a:lvl4pPr>
            <a:lvl5pPr marL="2286000" lvl="4" indent="-355600">
              <a:spcBef>
                <a:spcPts val="0"/>
              </a:spcBef>
              <a:spcAft>
                <a:spcPts val="0"/>
              </a:spcAft>
              <a:buSzPts val="2000"/>
              <a:buChar char="🐝"/>
              <a:defRPr/>
            </a:lvl5pPr>
            <a:lvl6pPr marL="2743200" lvl="5" indent="-355600">
              <a:spcBef>
                <a:spcPts val="0"/>
              </a:spcBef>
              <a:spcAft>
                <a:spcPts val="0"/>
              </a:spcAft>
              <a:buSzPts val="2000"/>
              <a:buChar char="🐞"/>
              <a:defRPr/>
            </a:lvl6pPr>
            <a:lvl7pPr marL="3200400" lvl="6" indent="-355600">
              <a:spcBef>
                <a:spcPts val="0"/>
              </a:spcBef>
              <a:spcAft>
                <a:spcPts val="0"/>
              </a:spcAft>
              <a:buSzPts val="2000"/>
              <a:buChar char="🐝"/>
              <a:defRPr/>
            </a:lvl7pPr>
            <a:lvl8pPr marL="3657600" lvl="7" indent="-355600">
              <a:spcBef>
                <a:spcPts val="0"/>
              </a:spcBef>
              <a:spcAft>
                <a:spcPts val="0"/>
              </a:spcAft>
              <a:buSzPts val="2000"/>
              <a:buChar char="🐞"/>
              <a:defRPr/>
            </a:lvl8pPr>
            <a:lvl9pPr marL="4114800" lvl="8" indent="-355600">
              <a:spcBef>
                <a:spcPts val="0"/>
              </a:spcBef>
              <a:spcAft>
                <a:spcPts val="0"/>
              </a:spcAft>
              <a:buSzPts val="2000"/>
              <a:buChar char="🐝"/>
              <a:defRPr/>
            </a:lvl9pPr>
          </a:lstStyle>
          <a:p>
            <a:endParaRPr/>
          </a:p>
        </p:txBody>
      </p:sp>
      <p:sp>
        <p:nvSpPr>
          <p:cNvPr id="689" name="Google Shape;689;p4"/>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grpSp>
        <p:nvGrpSpPr>
          <p:cNvPr id="690" name="Google Shape;690;p4"/>
          <p:cNvGrpSpPr/>
          <p:nvPr/>
        </p:nvGrpSpPr>
        <p:grpSpPr>
          <a:xfrm>
            <a:off x="10547533" y="2215568"/>
            <a:ext cx="1667626" cy="4002067"/>
            <a:chOff x="64458" y="2152593"/>
            <a:chExt cx="1667626" cy="4002067"/>
          </a:xfrm>
        </p:grpSpPr>
        <p:sp>
          <p:nvSpPr>
            <p:cNvPr id="691" name="Google Shape;691;p4"/>
            <p:cNvSpPr/>
            <p:nvPr/>
          </p:nvSpPr>
          <p:spPr>
            <a:xfrm>
              <a:off x="64458" y="2152593"/>
              <a:ext cx="1581818" cy="3951821"/>
            </a:xfrm>
            <a:custGeom>
              <a:avLst/>
              <a:gdLst/>
              <a:ahLst/>
              <a:cxnLst/>
              <a:rect l="l" t="t" r="r" b="b"/>
              <a:pathLst>
                <a:path w="1581818" h="3951821" extrusionOk="0">
                  <a:moveTo>
                    <a:pt x="768304" y="521"/>
                  </a:moveTo>
                  <a:cubicBezTo>
                    <a:pt x="754226" y="-552"/>
                    <a:pt x="739043" y="32"/>
                    <a:pt x="722730" y="2274"/>
                  </a:cubicBezTo>
                  <a:cubicBezTo>
                    <a:pt x="356532" y="52610"/>
                    <a:pt x="643342" y="585750"/>
                    <a:pt x="643342" y="585750"/>
                  </a:cubicBezTo>
                  <a:cubicBezTo>
                    <a:pt x="643342" y="585750"/>
                    <a:pt x="493984" y="418999"/>
                    <a:pt x="337082" y="394678"/>
                  </a:cubicBezTo>
                  <a:cubicBezTo>
                    <a:pt x="225074" y="377324"/>
                    <a:pt x="77640" y="437776"/>
                    <a:pt x="77398" y="539420"/>
                  </a:cubicBezTo>
                  <a:cubicBezTo>
                    <a:pt x="76808" y="788963"/>
                    <a:pt x="421473" y="833419"/>
                    <a:pt x="421473" y="833419"/>
                  </a:cubicBezTo>
                  <a:cubicBezTo>
                    <a:pt x="421473" y="833419"/>
                    <a:pt x="244232" y="841287"/>
                    <a:pt x="131990" y="913048"/>
                  </a:cubicBezTo>
                  <a:cubicBezTo>
                    <a:pt x="39197" y="972376"/>
                    <a:pt x="-36317" y="1055993"/>
                    <a:pt x="18547" y="1138930"/>
                  </a:cubicBezTo>
                  <a:cubicBezTo>
                    <a:pt x="67124" y="1212362"/>
                    <a:pt x="198925" y="1197401"/>
                    <a:pt x="351858" y="1149446"/>
                  </a:cubicBezTo>
                  <a:cubicBezTo>
                    <a:pt x="508551" y="1100309"/>
                    <a:pt x="651356" y="995439"/>
                    <a:pt x="651356" y="995439"/>
                  </a:cubicBezTo>
                  <a:cubicBezTo>
                    <a:pt x="651356" y="995439"/>
                    <a:pt x="544289" y="1170064"/>
                    <a:pt x="516634" y="1338263"/>
                  </a:cubicBezTo>
                  <a:cubicBezTo>
                    <a:pt x="498080" y="1451128"/>
                    <a:pt x="529633" y="1565168"/>
                    <a:pt x="599775" y="1606462"/>
                  </a:cubicBezTo>
                  <a:cubicBezTo>
                    <a:pt x="651648" y="1637005"/>
                    <a:pt x="710608" y="1604677"/>
                    <a:pt x="755534" y="1540104"/>
                  </a:cubicBezTo>
                  <a:cubicBezTo>
                    <a:pt x="760119" y="1614075"/>
                    <a:pt x="767809" y="1696308"/>
                    <a:pt x="779823" y="1801038"/>
                  </a:cubicBezTo>
                  <a:cubicBezTo>
                    <a:pt x="781632" y="1816793"/>
                    <a:pt x="782979" y="1829112"/>
                    <a:pt x="786338" y="1857883"/>
                  </a:cubicBezTo>
                  <a:cubicBezTo>
                    <a:pt x="787094" y="1864418"/>
                    <a:pt x="787100" y="1866831"/>
                    <a:pt x="787837" y="1873162"/>
                  </a:cubicBezTo>
                  <a:cubicBezTo>
                    <a:pt x="806747" y="1919441"/>
                    <a:pt x="814525" y="1971447"/>
                    <a:pt x="810125" y="2031175"/>
                  </a:cubicBezTo>
                  <a:cubicBezTo>
                    <a:pt x="810125" y="2031175"/>
                    <a:pt x="805236" y="2030514"/>
                    <a:pt x="804118" y="2030426"/>
                  </a:cubicBezTo>
                  <a:cubicBezTo>
                    <a:pt x="815123" y="2141462"/>
                    <a:pt x="822089" y="2231365"/>
                    <a:pt x="822146" y="2318658"/>
                  </a:cubicBezTo>
                  <a:cubicBezTo>
                    <a:pt x="822222" y="2419395"/>
                    <a:pt x="814253" y="2518360"/>
                    <a:pt x="796352" y="2671503"/>
                  </a:cubicBezTo>
                  <a:cubicBezTo>
                    <a:pt x="794364" y="2688476"/>
                    <a:pt x="792656" y="2702478"/>
                    <a:pt x="789087" y="2732355"/>
                  </a:cubicBezTo>
                  <a:cubicBezTo>
                    <a:pt x="772838" y="2868365"/>
                    <a:pt x="766481" y="2927871"/>
                    <a:pt x="761293" y="3002554"/>
                  </a:cubicBezTo>
                  <a:cubicBezTo>
                    <a:pt x="741005" y="3294597"/>
                    <a:pt x="740897" y="3466192"/>
                    <a:pt x="773060" y="3631610"/>
                  </a:cubicBezTo>
                  <a:cubicBezTo>
                    <a:pt x="777905" y="3656515"/>
                    <a:pt x="779899" y="3686614"/>
                    <a:pt x="782827" y="3757321"/>
                  </a:cubicBezTo>
                  <a:cubicBezTo>
                    <a:pt x="783531" y="3774307"/>
                    <a:pt x="783550" y="3775660"/>
                    <a:pt x="783830" y="3782365"/>
                  </a:cubicBezTo>
                  <a:cubicBezTo>
                    <a:pt x="787411" y="3865277"/>
                    <a:pt x="791894" y="3910051"/>
                    <a:pt x="802111" y="3942131"/>
                  </a:cubicBezTo>
                  <a:cubicBezTo>
                    <a:pt x="804461" y="3949510"/>
                    <a:pt x="812252" y="3953498"/>
                    <a:pt x="819644" y="3951148"/>
                  </a:cubicBezTo>
                  <a:cubicBezTo>
                    <a:pt x="827022" y="3948792"/>
                    <a:pt x="831010" y="3940995"/>
                    <a:pt x="828654" y="3933616"/>
                  </a:cubicBezTo>
                  <a:cubicBezTo>
                    <a:pt x="819498" y="3904869"/>
                    <a:pt x="815339" y="3861467"/>
                    <a:pt x="811878" y="3781362"/>
                  </a:cubicBezTo>
                  <a:cubicBezTo>
                    <a:pt x="811592" y="3774682"/>
                    <a:pt x="811560" y="3773024"/>
                    <a:pt x="810874" y="3756070"/>
                  </a:cubicBezTo>
                  <a:cubicBezTo>
                    <a:pt x="807884" y="3683655"/>
                    <a:pt x="805572" y="3653238"/>
                    <a:pt x="800359" y="3626352"/>
                  </a:cubicBezTo>
                  <a:cubicBezTo>
                    <a:pt x="768825" y="3464109"/>
                    <a:pt x="769231" y="3294203"/>
                    <a:pt x="789342" y="3004560"/>
                  </a:cubicBezTo>
                  <a:cubicBezTo>
                    <a:pt x="794485" y="2930494"/>
                    <a:pt x="800937" y="2871153"/>
                    <a:pt x="817135" y="2735606"/>
                  </a:cubicBezTo>
                  <a:cubicBezTo>
                    <a:pt x="820711" y="2705710"/>
                    <a:pt x="822400" y="2691766"/>
                    <a:pt x="824400" y="2674754"/>
                  </a:cubicBezTo>
                  <a:cubicBezTo>
                    <a:pt x="835316" y="2581365"/>
                    <a:pt x="841240" y="2509724"/>
                    <a:pt x="845183" y="2443620"/>
                  </a:cubicBezTo>
                  <a:cubicBezTo>
                    <a:pt x="852505" y="2442376"/>
                    <a:pt x="988236" y="2418074"/>
                    <a:pt x="1027740" y="2302879"/>
                  </a:cubicBezTo>
                  <a:cubicBezTo>
                    <a:pt x="1102695" y="2084331"/>
                    <a:pt x="1158708" y="2039938"/>
                    <a:pt x="1158708" y="2039938"/>
                  </a:cubicBezTo>
                  <a:cubicBezTo>
                    <a:pt x="1158708" y="2039938"/>
                    <a:pt x="993577" y="2078203"/>
                    <a:pt x="927073" y="2151126"/>
                  </a:cubicBezTo>
                  <a:cubicBezTo>
                    <a:pt x="890014" y="2191760"/>
                    <a:pt x="863922" y="2234940"/>
                    <a:pt x="849438" y="2282844"/>
                  </a:cubicBezTo>
                  <a:cubicBezTo>
                    <a:pt x="847787" y="2168291"/>
                    <a:pt x="838707" y="2063452"/>
                    <a:pt x="814380" y="1854632"/>
                  </a:cubicBezTo>
                  <a:cubicBezTo>
                    <a:pt x="811033" y="1825873"/>
                    <a:pt x="809427" y="1813516"/>
                    <a:pt x="807623" y="1797787"/>
                  </a:cubicBezTo>
                  <a:cubicBezTo>
                    <a:pt x="793259" y="1672686"/>
                    <a:pt x="785106" y="1580172"/>
                    <a:pt x="781328" y="1495775"/>
                  </a:cubicBezTo>
                  <a:cubicBezTo>
                    <a:pt x="794555" y="1469136"/>
                    <a:pt x="805763" y="1439838"/>
                    <a:pt x="813630" y="1408132"/>
                  </a:cubicBezTo>
                  <a:cubicBezTo>
                    <a:pt x="846053" y="1277532"/>
                    <a:pt x="835703" y="1122204"/>
                    <a:pt x="829658" y="1060546"/>
                  </a:cubicBezTo>
                  <a:cubicBezTo>
                    <a:pt x="837271" y="1117239"/>
                    <a:pt x="859357" y="1242111"/>
                    <a:pt x="913548" y="1334008"/>
                  </a:cubicBezTo>
                  <a:cubicBezTo>
                    <a:pt x="980534" y="1447604"/>
                    <a:pt x="1077828" y="1555122"/>
                    <a:pt x="1185251" y="1471988"/>
                  </a:cubicBezTo>
                  <a:cubicBezTo>
                    <a:pt x="1332933" y="1357707"/>
                    <a:pt x="1049025" y="1015721"/>
                    <a:pt x="1049025" y="1015721"/>
                  </a:cubicBezTo>
                  <a:cubicBezTo>
                    <a:pt x="1049025" y="1015721"/>
                    <a:pt x="1481352" y="1233431"/>
                    <a:pt x="1569401" y="1021982"/>
                  </a:cubicBezTo>
                  <a:cubicBezTo>
                    <a:pt x="1618848" y="903231"/>
                    <a:pt x="1513229" y="783590"/>
                    <a:pt x="1383340" y="737502"/>
                  </a:cubicBezTo>
                  <a:cubicBezTo>
                    <a:pt x="1246440" y="688931"/>
                    <a:pt x="1083582" y="717220"/>
                    <a:pt x="1083582" y="717220"/>
                  </a:cubicBezTo>
                  <a:cubicBezTo>
                    <a:pt x="1083588" y="717220"/>
                    <a:pt x="1211839" y="651961"/>
                    <a:pt x="1291931" y="555200"/>
                  </a:cubicBezTo>
                  <a:cubicBezTo>
                    <a:pt x="1366303" y="465354"/>
                    <a:pt x="1412911" y="316275"/>
                    <a:pt x="1304955" y="248685"/>
                  </a:cubicBezTo>
                  <a:cubicBezTo>
                    <a:pt x="1152422" y="153188"/>
                    <a:pt x="948358" y="381661"/>
                    <a:pt x="948358" y="381661"/>
                  </a:cubicBezTo>
                  <a:cubicBezTo>
                    <a:pt x="948352" y="381661"/>
                    <a:pt x="979454" y="16593"/>
                    <a:pt x="768304" y="521"/>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92" name="Google Shape;692;p4"/>
            <p:cNvSpPr/>
            <p:nvPr/>
          </p:nvSpPr>
          <p:spPr>
            <a:xfrm>
              <a:off x="560221" y="3831307"/>
              <a:ext cx="356284" cy="370623"/>
            </a:xfrm>
            <a:custGeom>
              <a:avLst/>
              <a:gdLst/>
              <a:ahLst/>
              <a:cxnLst/>
              <a:rect l="l" t="t" r="r" b="b"/>
              <a:pathLst>
                <a:path w="356284" h="370623" extrusionOk="0">
                  <a:moveTo>
                    <a:pt x="0" y="0"/>
                  </a:moveTo>
                  <a:cubicBezTo>
                    <a:pt x="0" y="0"/>
                    <a:pt x="60503" y="38741"/>
                    <a:pt x="157016" y="248672"/>
                  </a:cubicBezTo>
                  <a:cubicBezTo>
                    <a:pt x="205949" y="355098"/>
                    <a:pt x="332581" y="368516"/>
                    <a:pt x="349091" y="369875"/>
                  </a:cubicBezTo>
                  <a:cubicBezTo>
                    <a:pt x="350209" y="369963"/>
                    <a:pt x="355092" y="370624"/>
                    <a:pt x="355098" y="370624"/>
                  </a:cubicBezTo>
                  <a:cubicBezTo>
                    <a:pt x="356216" y="355511"/>
                    <a:pt x="356527" y="340957"/>
                    <a:pt x="356102" y="326803"/>
                  </a:cubicBezTo>
                  <a:cubicBezTo>
                    <a:pt x="355695" y="312884"/>
                    <a:pt x="354444" y="299542"/>
                    <a:pt x="352596" y="286486"/>
                  </a:cubicBezTo>
                  <a:cubicBezTo>
                    <a:pt x="352571" y="286315"/>
                    <a:pt x="352622" y="286150"/>
                    <a:pt x="352596" y="285985"/>
                  </a:cubicBezTo>
                  <a:cubicBezTo>
                    <a:pt x="348824" y="259918"/>
                    <a:pt x="342208" y="235604"/>
                    <a:pt x="332810" y="212611"/>
                  </a:cubicBezTo>
                  <a:cubicBezTo>
                    <a:pt x="313646" y="165697"/>
                    <a:pt x="283102" y="124549"/>
                    <a:pt x="241655" y="87401"/>
                  </a:cubicBezTo>
                  <a:cubicBezTo>
                    <a:pt x="168173" y="21520"/>
                    <a:pt x="6" y="0"/>
                    <a:pt x="0" y="0"/>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93" name="Google Shape;693;p4"/>
            <p:cNvSpPr/>
            <p:nvPr/>
          </p:nvSpPr>
          <p:spPr>
            <a:xfrm>
              <a:off x="897421" y="3127354"/>
              <a:ext cx="102925" cy="3027307"/>
            </a:xfrm>
            <a:custGeom>
              <a:avLst/>
              <a:gdLst/>
              <a:ahLst/>
              <a:cxnLst/>
              <a:rect l="l" t="t" r="r" b="b"/>
              <a:pathLst>
                <a:path w="102925" h="3027307" extrusionOk="0">
                  <a:moveTo>
                    <a:pt x="73626" y="56"/>
                  </a:moveTo>
                  <a:cubicBezTo>
                    <a:pt x="65911" y="-630"/>
                    <a:pt x="59034" y="5110"/>
                    <a:pt x="58348" y="12825"/>
                  </a:cubicBezTo>
                  <a:cubicBezTo>
                    <a:pt x="53947" y="62393"/>
                    <a:pt x="48175" y="101598"/>
                    <a:pt x="33056" y="189120"/>
                  </a:cubicBezTo>
                  <a:cubicBezTo>
                    <a:pt x="32802" y="190613"/>
                    <a:pt x="32814" y="190638"/>
                    <a:pt x="32554" y="192130"/>
                  </a:cubicBezTo>
                  <a:cubicBezTo>
                    <a:pt x="11980" y="311250"/>
                    <a:pt x="4608" y="367371"/>
                    <a:pt x="3509" y="438288"/>
                  </a:cubicBezTo>
                  <a:cubicBezTo>
                    <a:pt x="1547" y="564513"/>
                    <a:pt x="10361" y="683170"/>
                    <a:pt x="32554" y="876527"/>
                  </a:cubicBezTo>
                  <a:cubicBezTo>
                    <a:pt x="34364" y="892275"/>
                    <a:pt x="35710" y="904601"/>
                    <a:pt x="39069" y="933372"/>
                  </a:cubicBezTo>
                  <a:cubicBezTo>
                    <a:pt x="65802" y="1162817"/>
                    <a:pt x="74781" y="1265458"/>
                    <a:pt x="74877" y="1394147"/>
                  </a:cubicBezTo>
                  <a:cubicBezTo>
                    <a:pt x="74953" y="1494877"/>
                    <a:pt x="66984" y="1593848"/>
                    <a:pt x="49083" y="1746985"/>
                  </a:cubicBezTo>
                  <a:cubicBezTo>
                    <a:pt x="47095" y="1763965"/>
                    <a:pt x="45387" y="1777967"/>
                    <a:pt x="41819" y="1807837"/>
                  </a:cubicBezTo>
                  <a:cubicBezTo>
                    <a:pt x="25569" y="1943848"/>
                    <a:pt x="19213" y="2003360"/>
                    <a:pt x="14025" y="2078042"/>
                  </a:cubicBezTo>
                  <a:cubicBezTo>
                    <a:pt x="-6264" y="2370085"/>
                    <a:pt x="-6352" y="2541681"/>
                    <a:pt x="25791" y="2707099"/>
                  </a:cubicBezTo>
                  <a:cubicBezTo>
                    <a:pt x="30636" y="2731997"/>
                    <a:pt x="32637" y="2762102"/>
                    <a:pt x="35557" y="2832810"/>
                  </a:cubicBezTo>
                  <a:cubicBezTo>
                    <a:pt x="36262" y="2849790"/>
                    <a:pt x="36275" y="2851149"/>
                    <a:pt x="36561" y="2857848"/>
                  </a:cubicBezTo>
                  <a:cubicBezTo>
                    <a:pt x="40142" y="2940766"/>
                    <a:pt x="44619" y="2985534"/>
                    <a:pt x="54842" y="3017620"/>
                  </a:cubicBezTo>
                  <a:cubicBezTo>
                    <a:pt x="57192" y="3024999"/>
                    <a:pt x="64990" y="3028987"/>
                    <a:pt x="72375" y="3026631"/>
                  </a:cubicBezTo>
                  <a:cubicBezTo>
                    <a:pt x="79754" y="3024281"/>
                    <a:pt x="83741" y="3016483"/>
                    <a:pt x="81386" y="3009105"/>
                  </a:cubicBezTo>
                  <a:cubicBezTo>
                    <a:pt x="72229" y="2980358"/>
                    <a:pt x="68069" y="2936956"/>
                    <a:pt x="64609" y="2856851"/>
                  </a:cubicBezTo>
                  <a:cubicBezTo>
                    <a:pt x="64323" y="2850171"/>
                    <a:pt x="64310" y="2848513"/>
                    <a:pt x="63605" y="2831552"/>
                  </a:cubicBezTo>
                  <a:cubicBezTo>
                    <a:pt x="60615" y="2759137"/>
                    <a:pt x="58316" y="2728727"/>
                    <a:pt x="53090" y="2701841"/>
                  </a:cubicBezTo>
                  <a:cubicBezTo>
                    <a:pt x="21556" y="2539599"/>
                    <a:pt x="21949" y="2369692"/>
                    <a:pt x="42073" y="2080042"/>
                  </a:cubicBezTo>
                  <a:cubicBezTo>
                    <a:pt x="47216" y="2005983"/>
                    <a:pt x="53674" y="1946642"/>
                    <a:pt x="69867" y="1811095"/>
                  </a:cubicBezTo>
                  <a:cubicBezTo>
                    <a:pt x="73442" y="1781199"/>
                    <a:pt x="75143" y="1767254"/>
                    <a:pt x="77131" y="1750243"/>
                  </a:cubicBezTo>
                  <a:cubicBezTo>
                    <a:pt x="95146" y="1596096"/>
                    <a:pt x="103001" y="1496243"/>
                    <a:pt x="102925" y="1394147"/>
                  </a:cubicBezTo>
                  <a:cubicBezTo>
                    <a:pt x="102829" y="1264023"/>
                    <a:pt x="93971" y="1160626"/>
                    <a:pt x="67111" y="930115"/>
                  </a:cubicBezTo>
                  <a:cubicBezTo>
                    <a:pt x="63764" y="901362"/>
                    <a:pt x="62158" y="888998"/>
                    <a:pt x="60354" y="873270"/>
                  </a:cubicBezTo>
                  <a:cubicBezTo>
                    <a:pt x="38288" y="681042"/>
                    <a:pt x="29614" y="563491"/>
                    <a:pt x="31551" y="438790"/>
                  </a:cubicBezTo>
                  <a:cubicBezTo>
                    <a:pt x="32624" y="369791"/>
                    <a:pt x="39774" y="314603"/>
                    <a:pt x="60100" y="196887"/>
                  </a:cubicBezTo>
                  <a:cubicBezTo>
                    <a:pt x="60361" y="195394"/>
                    <a:pt x="60348" y="195369"/>
                    <a:pt x="60602" y="193883"/>
                  </a:cubicBezTo>
                  <a:cubicBezTo>
                    <a:pt x="75848" y="105605"/>
                    <a:pt x="81900" y="65924"/>
                    <a:pt x="86396" y="15334"/>
                  </a:cubicBezTo>
                  <a:cubicBezTo>
                    <a:pt x="87081" y="7618"/>
                    <a:pt x="81341" y="741"/>
                    <a:pt x="73626" y="5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94" name="Google Shape;694;p4"/>
            <p:cNvSpPr/>
            <p:nvPr/>
          </p:nvSpPr>
          <p:spPr>
            <a:xfrm>
              <a:off x="150182" y="2202875"/>
              <a:ext cx="1581901" cy="1618195"/>
            </a:xfrm>
            <a:custGeom>
              <a:avLst/>
              <a:gdLst/>
              <a:ahLst/>
              <a:cxnLst/>
              <a:rect l="l" t="t" r="r" b="b"/>
              <a:pathLst>
                <a:path w="1581901" h="1618195" extrusionOk="0">
                  <a:moveTo>
                    <a:pt x="643237" y="585692"/>
                  </a:moveTo>
                  <a:cubicBezTo>
                    <a:pt x="643237" y="585692"/>
                    <a:pt x="356636" y="52534"/>
                    <a:pt x="722834" y="2197"/>
                  </a:cubicBezTo>
                  <a:cubicBezTo>
                    <a:pt x="983820" y="-33680"/>
                    <a:pt x="948367" y="381692"/>
                    <a:pt x="948367" y="381692"/>
                  </a:cubicBezTo>
                  <a:cubicBezTo>
                    <a:pt x="948367" y="381692"/>
                    <a:pt x="1152514" y="153181"/>
                    <a:pt x="1305047" y="248679"/>
                  </a:cubicBezTo>
                  <a:cubicBezTo>
                    <a:pt x="1413003" y="316262"/>
                    <a:pt x="1366324" y="465385"/>
                    <a:pt x="1291960" y="555231"/>
                  </a:cubicBezTo>
                  <a:cubicBezTo>
                    <a:pt x="1211867" y="651993"/>
                    <a:pt x="1083572" y="717188"/>
                    <a:pt x="1083572" y="717188"/>
                  </a:cubicBezTo>
                  <a:cubicBezTo>
                    <a:pt x="1083572" y="717188"/>
                    <a:pt x="1246493" y="688861"/>
                    <a:pt x="1383387" y="737432"/>
                  </a:cubicBezTo>
                  <a:cubicBezTo>
                    <a:pt x="1513282" y="783520"/>
                    <a:pt x="1618933" y="903262"/>
                    <a:pt x="1569486" y="1022014"/>
                  </a:cubicBezTo>
                  <a:cubicBezTo>
                    <a:pt x="1481437" y="1233462"/>
                    <a:pt x="1049021" y="1015740"/>
                    <a:pt x="1049021" y="1015740"/>
                  </a:cubicBezTo>
                  <a:cubicBezTo>
                    <a:pt x="1049021" y="1015740"/>
                    <a:pt x="1332999" y="1357624"/>
                    <a:pt x="1185324" y="1471905"/>
                  </a:cubicBezTo>
                  <a:cubicBezTo>
                    <a:pt x="1077895" y="1555039"/>
                    <a:pt x="980568" y="1447533"/>
                    <a:pt x="913589" y="1333938"/>
                  </a:cubicBezTo>
                  <a:cubicBezTo>
                    <a:pt x="841332" y="1211409"/>
                    <a:pt x="826314" y="1030262"/>
                    <a:pt x="826314" y="1030262"/>
                  </a:cubicBezTo>
                  <a:cubicBezTo>
                    <a:pt x="826314" y="1030262"/>
                    <a:pt x="854806" y="1242435"/>
                    <a:pt x="813684" y="1408087"/>
                  </a:cubicBezTo>
                  <a:cubicBezTo>
                    <a:pt x="778397" y="1550219"/>
                    <a:pt x="680385" y="1654023"/>
                    <a:pt x="599727" y="1606538"/>
                  </a:cubicBezTo>
                  <a:cubicBezTo>
                    <a:pt x="529585" y="1565244"/>
                    <a:pt x="498025" y="1451255"/>
                    <a:pt x="516580" y="1338390"/>
                  </a:cubicBezTo>
                  <a:cubicBezTo>
                    <a:pt x="544228" y="1170191"/>
                    <a:pt x="651346" y="995534"/>
                    <a:pt x="651346" y="995534"/>
                  </a:cubicBezTo>
                  <a:cubicBezTo>
                    <a:pt x="651346" y="995534"/>
                    <a:pt x="508668" y="1100347"/>
                    <a:pt x="351975" y="1149483"/>
                  </a:cubicBezTo>
                  <a:cubicBezTo>
                    <a:pt x="199048" y="1197439"/>
                    <a:pt x="67121" y="1212476"/>
                    <a:pt x="18543" y="1139044"/>
                  </a:cubicBezTo>
                  <a:cubicBezTo>
                    <a:pt x="-36321" y="1056113"/>
                    <a:pt x="39219" y="972306"/>
                    <a:pt x="132018" y="912978"/>
                  </a:cubicBezTo>
                  <a:cubicBezTo>
                    <a:pt x="244260" y="841216"/>
                    <a:pt x="421438" y="833412"/>
                    <a:pt x="421438" y="833412"/>
                  </a:cubicBezTo>
                  <a:cubicBezTo>
                    <a:pt x="421438" y="833412"/>
                    <a:pt x="76931" y="788918"/>
                    <a:pt x="77522" y="539375"/>
                  </a:cubicBezTo>
                  <a:cubicBezTo>
                    <a:pt x="77763" y="437731"/>
                    <a:pt x="225058" y="377279"/>
                    <a:pt x="337066" y="394640"/>
                  </a:cubicBezTo>
                  <a:cubicBezTo>
                    <a:pt x="493968" y="418960"/>
                    <a:pt x="643237" y="585692"/>
                    <a:pt x="643237" y="585692"/>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95" name="Google Shape;695;p4"/>
            <p:cNvSpPr/>
            <p:nvPr/>
          </p:nvSpPr>
          <p:spPr>
            <a:xfrm>
              <a:off x="986449" y="4242762"/>
              <a:ext cx="322551" cy="404297"/>
            </a:xfrm>
            <a:custGeom>
              <a:avLst/>
              <a:gdLst/>
              <a:ahLst/>
              <a:cxnLst/>
              <a:rect l="l" t="t" r="r" b="b"/>
              <a:pathLst>
                <a:path w="322551" h="404297" extrusionOk="0">
                  <a:moveTo>
                    <a:pt x="6392" y="404298"/>
                  </a:moveTo>
                  <a:cubicBezTo>
                    <a:pt x="-14506" y="285515"/>
                    <a:pt x="16399" y="192906"/>
                    <a:pt x="90898" y="111214"/>
                  </a:cubicBezTo>
                  <a:cubicBezTo>
                    <a:pt x="157401" y="38290"/>
                    <a:pt x="322552" y="0"/>
                    <a:pt x="322552" y="0"/>
                  </a:cubicBezTo>
                  <a:cubicBezTo>
                    <a:pt x="322552" y="0"/>
                    <a:pt x="266323" y="44501"/>
                    <a:pt x="191367" y="263055"/>
                  </a:cubicBezTo>
                  <a:cubicBezTo>
                    <a:pt x="150784"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96" name="Google Shape;696;p4"/>
            <p:cNvSpPr/>
            <p:nvPr/>
          </p:nvSpPr>
          <p:spPr>
            <a:xfrm>
              <a:off x="605186" y="3863457"/>
              <a:ext cx="356355" cy="370516"/>
            </a:xfrm>
            <a:custGeom>
              <a:avLst/>
              <a:gdLst/>
              <a:ahLst/>
              <a:cxnLst/>
              <a:rect l="l" t="t" r="r" b="b"/>
              <a:pathLst>
                <a:path w="356355" h="370516" extrusionOk="0">
                  <a:moveTo>
                    <a:pt x="355143" y="370516"/>
                  </a:moveTo>
                  <a:cubicBezTo>
                    <a:pt x="364020" y="250241"/>
                    <a:pt x="323977" y="161201"/>
                    <a:pt x="241649" y="87395"/>
                  </a:cubicBezTo>
                  <a:cubicBezTo>
                    <a:pt x="168161" y="21520"/>
                    <a:pt x="0" y="0"/>
                    <a:pt x="0" y="0"/>
                  </a:cubicBezTo>
                  <a:cubicBezTo>
                    <a:pt x="0" y="0"/>
                    <a:pt x="60414" y="38627"/>
                    <a:pt x="156928" y="248552"/>
                  </a:cubicBezTo>
                  <a:cubicBezTo>
                    <a:pt x="209188" y="362223"/>
                    <a:pt x="355143" y="370516"/>
                    <a:pt x="355143" y="3705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97" name="Google Shape;697;p4"/>
            <p:cNvSpPr/>
            <p:nvPr/>
          </p:nvSpPr>
          <p:spPr>
            <a:xfrm>
              <a:off x="752690" y="2775491"/>
              <a:ext cx="423664" cy="421126"/>
            </a:xfrm>
            <a:custGeom>
              <a:avLst/>
              <a:gdLst/>
              <a:ahLst/>
              <a:cxnLst/>
              <a:rect l="l" t="t" r="r" b="b"/>
              <a:pathLst>
                <a:path w="423664" h="421126" extrusionOk="0">
                  <a:moveTo>
                    <a:pt x="77698" y="56643"/>
                  </a:moveTo>
                  <a:cubicBezTo>
                    <a:pt x="-68670" y="161837"/>
                    <a:pt x="8299" y="389072"/>
                    <a:pt x="171316" y="417895"/>
                  </a:cubicBezTo>
                  <a:cubicBezTo>
                    <a:pt x="326453" y="445320"/>
                    <a:pt x="473284" y="293212"/>
                    <a:pt x="407574" y="150528"/>
                  </a:cubicBezTo>
                  <a:cubicBezTo>
                    <a:pt x="370916" y="70924"/>
                    <a:pt x="272783" y="-83565"/>
                    <a:pt x="77698" y="5664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698" name="Google Shape;698;p4"/>
          <p:cNvGrpSpPr/>
          <p:nvPr/>
        </p:nvGrpSpPr>
        <p:grpSpPr>
          <a:xfrm>
            <a:off x="9333158" y="2739421"/>
            <a:ext cx="1667282" cy="3565010"/>
            <a:chOff x="10285658" y="2397708"/>
            <a:chExt cx="1667282" cy="3565010"/>
          </a:xfrm>
        </p:grpSpPr>
        <p:sp>
          <p:nvSpPr>
            <p:cNvPr id="699" name="Google Shape;699;p4"/>
            <p:cNvSpPr/>
            <p:nvPr/>
          </p:nvSpPr>
          <p:spPr>
            <a:xfrm>
              <a:off x="10285658" y="2397708"/>
              <a:ext cx="1590231" cy="3511834"/>
            </a:xfrm>
            <a:custGeom>
              <a:avLst/>
              <a:gdLst/>
              <a:ahLst/>
              <a:cxnLst/>
              <a:rect l="l" t="t" r="r" b="b"/>
              <a:pathLst>
                <a:path w="1945237" h="4295822" extrusionOk="0">
                  <a:moveTo>
                    <a:pt x="1070300" y="2"/>
                  </a:moveTo>
                  <a:cubicBezTo>
                    <a:pt x="921914" y="-290"/>
                    <a:pt x="782829" y="31739"/>
                    <a:pt x="667374" y="65108"/>
                  </a:cubicBezTo>
                  <a:cubicBezTo>
                    <a:pt x="431859" y="133180"/>
                    <a:pt x="-201687" y="439339"/>
                    <a:pt x="63857" y="1206775"/>
                  </a:cubicBezTo>
                  <a:cubicBezTo>
                    <a:pt x="218454" y="1653567"/>
                    <a:pt x="639294" y="1788080"/>
                    <a:pt x="1015208" y="1758450"/>
                  </a:cubicBezTo>
                  <a:cubicBezTo>
                    <a:pt x="1027584" y="1922547"/>
                    <a:pt x="1034937" y="2048341"/>
                    <a:pt x="1034988" y="2171143"/>
                  </a:cubicBezTo>
                  <a:cubicBezTo>
                    <a:pt x="1035058" y="2302830"/>
                    <a:pt x="1027539" y="2432027"/>
                    <a:pt x="1010445" y="2631918"/>
                  </a:cubicBezTo>
                  <a:cubicBezTo>
                    <a:pt x="1008553" y="2654054"/>
                    <a:pt x="1006845" y="2672355"/>
                    <a:pt x="1003435" y="2711300"/>
                  </a:cubicBezTo>
                  <a:cubicBezTo>
                    <a:pt x="997091" y="2783798"/>
                    <a:pt x="996361" y="2807985"/>
                    <a:pt x="992665" y="2855292"/>
                  </a:cubicBezTo>
                  <a:cubicBezTo>
                    <a:pt x="976657" y="2790224"/>
                    <a:pt x="941408" y="2735639"/>
                    <a:pt x="887992" y="2687760"/>
                  </a:cubicBezTo>
                  <a:cubicBezTo>
                    <a:pt x="814503" y="2621879"/>
                    <a:pt x="646349" y="2600359"/>
                    <a:pt x="646336" y="2600365"/>
                  </a:cubicBezTo>
                  <a:cubicBezTo>
                    <a:pt x="646336" y="2600365"/>
                    <a:pt x="706839" y="2639107"/>
                    <a:pt x="803353" y="2849031"/>
                  </a:cubicBezTo>
                  <a:cubicBezTo>
                    <a:pt x="845980" y="2941760"/>
                    <a:pt x="946901" y="2963547"/>
                    <a:pt x="984150" y="2968729"/>
                  </a:cubicBezTo>
                  <a:cubicBezTo>
                    <a:pt x="982524" y="2994275"/>
                    <a:pt x="978467" y="3037068"/>
                    <a:pt x="977139" y="3063140"/>
                  </a:cubicBezTo>
                  <a:cubicBezTo>
                    <a:pt x="957816" y="3443118"/>
                    <a:pt x="957372" y="3666295"/>
                    <a:pt x="987909" y="3881008"/>
                  </a:cubicBezTo>
                  <a:cubicBezTo>
                    <a:pt x="992608" y="3914021"/>
                    <a:pt x="994621" y="3953404"/>
                    <a:pt x="997428" y="4046038"/>
                  </a:cubicBezTo>
                  <a:cubicBezTo>
                    <a:pt x="998094" y="4068168"/>
                    <a:pt x="998152" y="4070111"/>
                    <a:pt x="998425" y="4078842"/>
                  </a:cubicBezTo>
                  <a:cubicBezTo>
                    <a:pt x="1001822" y="4186144"/>
                    <a:pt x="1005892" y="4244018"/>
                    <a:pt x="1015455" y="4284938"/>
                  </a:cubicBezTo>
                  <a:cubicBezTo>
                    <a:pt x="1017214" y="4292482"/>
                    <a:pt x="1024955" y="4297219"/>
                    <a:pt x="1032486" y="4295453"/>
                  </a:cubicBezTo>
                  <a:cubicBezTo>
                    <a:pt x="1040023" y="4293694"/>
                    <a:pt x="1044513" y="4286227"/>
                    <a:pt x="1042754" y="4278677"/>
                  </a:cubicBezTo>
                  <a:cubicBezTo>
                    <a:pt x="1033801" y="4240303"/>
                    <a:pt x="1029800" y="4183027"/>
                    <a:pt x="1026473" y="4077839"/>
                  </a:cubicBezTo>
                  <a:cubicBezTo>
                    <a:pt x="1026199" y="4069133"/>
                    <a:pt x="1026143" y="4067399"/>
                    <a:pt x="1025469" y="4045289"/>
                  </a:cubicBezTo>
                  <a:cubicBezTo>
                    <a:pt x="1022631" y="3951378"/>
                    <a:pt x="1020599" y="3911748"/>
                    <a:pt x="1015703" y="3877255"/>
                  </a:cubicBezTo>
                  <a:cubicBezTo>
                    <a:pt x="1006254" y="3810834"/>
                    <a:pt x="1000520" y="3741200"/>
                    <a:pt x="996672" y="3668403"/>
                  </a:cubicBezTo>
                  <a:cubicBezTo>
                    <a:pt x="1020358" y="3663647"/>
                    <a:pt x="1135909" y="3635974"/>
                    <a:pt x="1172472" y="3529421"/>
                  </a:cubicBezTo>
                  <a:cubicBezTo>
                    <a:pt x="1247421" y="3310867"/>
                    <a:pt x="1303688" y="3266480"/>
                    <a:pt x="1303688" y="3266480"/>
                  </a:cubicBezTo>
                  <a:cubicBezTo>
                    <a:pt x="1303688" y="3266480"/>
                    <a:pt x="1138556" y="3304745"/>
                    <a:pt x="1072053" y="3377669"/>
                  </a:cubicBezTo>
                  <a:cubicBezTo>
                    <a:pt x="1032537" y="3420995"/>
                    <a:pt x="1005664" y="3467413"/>
                    <a:pt x="991916" y="3519153"/>
                  </a:cubicBezTo>
                  <a:cubicBezTo>
                    <a:pt x="991033" y="3392756"/>
                    <a:pt x="995637" y="3247487"/>
                    <a:pt x="1004940" y="3064639"/>
                  </a:cubicBezTo>
                  <a:cubicBezTo>
                    <a:pt x="1009855" y="2967929"/>
                    <a:pt x="1015989" y="2890611"/>
                    <a:pt x="1031483" y="2713802"/>
                  </a:cubicBezTo>
                  <a:cubicBezTo>
                    <a:pt x="1034893" y="2674844"/>
                    <a:pt x="1036614" y="2656582"/>
                    <a:pt x="1038493" y="2634420"/>
                  </a:cubicBezTo>
                  <a:cubicBezTo>
                    <a:pt x="1049517" y="2505579"/>
                    <a:pt x="1055435" y="2408627"/>
                    <a:pt x="1059029" y="2318641"/>
                  </a:cubicBezTo>
                  <a:cubicBezTo>
                    <a:pt x="1097409" y="2308938"/>
                    <a:pt x="1193122" y="2276198"/>
                    <a:pt x="1225558" y="2181659"/>
                  </a:cubicBezTo>
                  <a:cubicBezTo>
                    <a:pt x="1300513" y="1963105"/>
                    <a:pt x="1356527" y="1918718"/>
                    <a:pt x="1356527" y="1918718"/>
                  </a:cubicBezTo>
                  <a:cubicBezTo>
                    <a:pt x="1356527" y="1918718"/>
                    <a:pt x="1191395" y="1956983"/>
                    <a:pt x="1124891" y="2029906"/>
                  </a:cubicBezTo>
                  <a:cubicBezTo>
                    <a:pt x="1097777" y="2059631"/>
                    <a:pt x="1076701" y="2090714"/>
                    <a:pt x="1061531" y="2124064"/>
                  </a:cubicBezTo>
                  <a:cubicBezTo>
                    <a:pt x="1060407" y="2018330"/>
                    <a:pt x="1053702" y="1901726"/>
                    <a:pt x="1043002" y="1756196"/>
                  </a:cubicBezTo>
                  <a:cubicBezTo>
                    <a:pt x="1229292" y="1737387"/>
                    <a:pt x="1402748" y="1679075"/>
                    <a:pt x="1524059" y="1597929"/>
                  </a:cubicBezTo>
                  <a:cubicBezTo>
                    <a:pt x="2059980" y="1239446"/>
                    <a:pt x="1992244" y="649353"/>
                    <a:pt x="1822312" y="412942"/>
                  </a:cubicBezTo>
                  <a:cubicBezTo>
                    <a:pt x="1590594" y="90591"/>
                    <a:pt x="1317607" y="485"/>
                    <a:pt x="1070300" y="2"/>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00" name="Google Shape;700;p4"/>
            <p:cNvSpPr/>
            <p:nvPr/>
          </p:nvSpPr>
          <p:spPr>
            <a:xfrm>
              <a:off x="11149770" y="2743813"/>
              <a:ext cx="81274" cy="3218905"/>
            </a:xfrm>
            <a:custGeom>
              <a:avLst/>
              <a:gdLst/>
              <a:ahLst/>
              <a:cxnLst/>
              <a:rect l="l" t="t" r="r" b="b"/>
              <a:pathLst>
                <a:path w="99418" h="3937499" extrusionOk="0">
                  <a:moveTo>
                    <a:pt x="70620" y="31"/>
                  </a:moveTo>
                  <a:cubicBezTo>
                    <a:pt x="62892" y="-477"/>
                    <a:pt x="56098" y="5321"/>
                    <a:pt x="55596" y="13048"/>
                  </a:cubicBezTo>
                  <a:cubicBezTo>
                    <a:pt x="51374" y="77952"/>
                    <a:pt x="45754" y="129146"/>
                    <a:pt x="31301" y="243439"/>
                  </a:cubicBezTo>
                  <a:cubicBezTo>
                    <a:pt x="31060" y="245376"/>
                    <a:pt x="31047" y="245503"/>
                    <a:pt x="30800" y="247446"/>
                  </a:cubicBezTo>
                  <a:cubicBezTo>
                    <a:pt x="11216" y="402316"/>
                    <a:pt x="4301" y="475087"/>
                    <a:pt x="3253" y="566978"/>
                  </a:cubicBezTo>
                  <a:cubicBezTo>
                    <a:pt x="1387" y="731068"/>
                    <a:pt x="9902" y="885481"/>
                    <a:pt x="31054" y="1137189"/>
                  </a:cubicBezTo>
                  <a:cubicBezTo>
                    <a:pt x="32775" y="1157712"/>
                    <a:pt x="34114" y="1173810"/>
                    <a:pt x="37315" y="1211313"/>
                  </a:cubicBezTo>
                  <a:cubicBezTo>
                    <a:pt x="62854" y="1510677"/>
                    <a:pt x="71281" y="1644681"/>
                    <a:pt x="71370" y="1812823"/>
                  </a:cubicBezTo>
                  <a:cubicBezTo>
                    <a:pt x="71440" y="1944509"/>
                    <a:pt x="63934" y="2073700"/>
                    <a:pt x="46827" y="2273591"/>
                  </a:cubicBezTo>
                  <a:cubicBezTo>
                    <a:pt x="44935" y="2295734"/>
                    <a:pt x="43220" y="2314035"/>
                    <a:pt x="39817" y="2352973"/>
                  </a:cubicBezTo>
                  <a:cubicBezTo>
                    <a:pt x="24323" y="2530125"/>
                    <a:pt x="18468" y="2607646"/>
                    <a:pt x="13521" y="2704813"/>
                  </a:cubicBezTo>
                  <a:cubicBezTo>
                    <a:pt x="-5802" y="3084798"/>
                    <a:pt x="-6265" y="3307969"/>
                    <a:pt x="24291" y="3522687"/>
                  </a:cubicBezTo>
                  <a:cubicBezTo>
                    <a:pt x="28990" y="3555701"/>
                    <a:pt x="31003" y="3595077"/>
                    <a:pt x="33810" y="3687717"/>
                  </a:cubicBezTo>
                  <a:cubicBezTo>
                    <a:pt x="34476" y="3709847"/>
                    <a:pt x="34534" y="3711790"/>
                    <a:pt x="34807" y="3720522"/>
                  </a:cubicBezTo>
                  <a:cubicBezTo>
                    <a:pt x="38204" y="3827824"/>
                    <a:pt x="42287" y="3885698"/>
                    <a:pt x="51837" y="3926617"/>
                  </a:cubicBezTo>
                  <a:cubicBezTo>
                    <a:pt x="53596" y="3934161"/>
                    <a:pt x="61324" y="3938892"/>
                    <a:pt x="68868" y="3937133"/>
                  </a:cubicBezTo>
                  <a:cubicBezTo>
                    <a:pt x="76405" y="3935374"/>
                    <a:pt x="80895" y="3927900"/>
                    <a:pt x="79136" y="3920356"/>
                  </a:cubicBezTo>
                  <a:cubicBezTo>
                    <a:pt x="70182" y="3881983"/>
                    <a:pt x="66182" y="3824706"/>
                    <a:pt x="62854" y="3719518"/>
                  </a:cubicBezTo>
                  <a:cubicBezTo>
                    <a:pt x="62581" y="3710806"/>
                    <a:pt x="62524" y="3709079"/>
                    <a:pt x="61851" y="3686962"/>
                  </a:cubicBezTo>
                  <a:cubicBezTo>
                    <a:pt x="59013" y="3593052"/>
                    <a:pt x="56993" y="3553428"/>
                    <a:pt x="52085" y="3518934"/>
                  </a:cubicBezTo>
                  <a:cubicBezTo>
                    <a:pt x="21872" y="3306565"/>
                    <a:pt x="22081" y="3084531"/>
                    <a:pt x="41322" y="2706318"/>
                  </a:cubicBezTo>
                  <a:cubicBezTo>
                    <a:pt x="46236" y="2609608"/>
                    <a:pt x="52396" y="2532290"/>
                    <a:pt x="67865" y="2355481"/>
                  </a:cubicBezTo>
                  <a:cubicBezTo>
                    <a:pt x="71275" y="2316517"/>
                    <a:pt x="72983" y="2298261"/>
                    <a:pt x="74875" y="2276100"/>
                  </a:cubicBezTo>
                  <a:cubicBezTo>
                    <a:pt x="92045" y="2075465"/>
                    <a:pt x="99488" y="1945506"/>
                    <a:pt x="99418" y="1812823"/>
                  </a:cubicBezTo>
                  <a:cubicBezTo>
                    <a:pt x="99329" y="1643627"/>
                    <a:pt x="90718" y="1508956"/>
                    <a:pt x="65109" y="1208804"/>
                  </a:cubicBezTo>
                  <a:cubicBezTo>
                    <a:pt x="61908" y="1171320"/>
                    <a:pt x="60575" y="1155439"/>
                    <a:pt x="58848" y="1134935"/>
                  </a:cubicBezTo>
                  <a:cubicBezTo>
                    <a:pt x="37766" y="884053"/>
                    <a:pt x="29447" y="730453"/>
                    <a:pt x="31301" y="567480"/>
                  </a:cubicBezTo>
                  <a:cubicBezTo>
                    <a:pt x="32330" y="476992"/>
                    <a:pt x="39144" y="404786"/>
                    <a:pt x="58600" y="250951"/>
                  </a:cubicBezTo>
                  <a:cubicBezTo>
                    <a:pt x="58841" y="249008"/>
                    <a:pt x="58854" y="248881"/>
                    <a:pt x="59102" y="246944"/>
                  </a:cubicBezTo>
                  <a:cubicBezTo>
                    <a:pt x="73624" y="132092"/>
                    <a:pt x="79371" y="80708"/>
                    <a:pt x="83638" y="15055"/>
                  </a:cubicBezTo>
                  <a:cubicBezTo>
                    <a:pt x="84146" y="7327"/>
                    <a:pt x="78348" y="533"/>
                    <a:pt x="70620" y="3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01" name="Google Shape;701;p4"/>
            <p:cNvSpPr/>
            <p:nvPr/>
          </p:nvSpPr>
          <p:spPr>
            <a:xfrm>
              <a:off x="11207440" y="4020529"/>
              <a:ext cx="263691" cy="330514"/>
            </a:xfrm>
            <a:custGeom>
              <a:avLst/>
              <a:gdLst/>
              <a:ahLst/>
              <a:cxnLst/>
              <a:rect l="l" t="t" r="r" b="b"/>
              <a:pathLst>
                <a:path w="322558" h="404298" extrusionOk="0">
                  <a:moveTo>
                    <a:pt x="6392" y="404298"/>
                  </a:moveTo>
                  <a:cubicBezTo>
                    <a:pt x="-14506" y="285515"/>
                    <a:pt x="16399" y="192907"/>
                    <a:pt x="90898" y="111214"/>
                  </a:cubicBezTo>
                  <a:cubicBezTo>
                    <a:pt x="157401" y="38290"/>
                    <a:pt x="322558" y="0"/>
                    <a:pt x="322558" y="0"/>
                  </a:cubicBezTo>
                  <a:cubicBezTo>
                    <a:pt x="322558" y="0"/>
                    <a:pt x="266323" y="44501"/>
                    <a:pt x="191367" y="263055"/>
                  </a:cubicBezTo>
                  <a:cubicBezTo>
                    <a:pt x="150784"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02" name="Google Shape;702;p4"/>
            <p:cNvSpPr/>
            <p:nvPr/>
          </p:nvSpPr>
          <p:spPr>
            <a:xfrm>
              <a:off x="11164114" y="5123220"/>
              <a:ext cx="263691" cy="330514"/>
            </a:xfrm>
            <a:custGeom>
              <a:avLst/>
              <a:gdLst/>
              <a:ahLst/>
              <a:cxnLst/>
              <a:rect l="l" t="t" r="r" b="b"/>
              <a:pathLst>
                <a:path w="322558" h="404298" extrusionOk="0">
                  <a:moveTo>
                    <a:pt x="6392" y="404298"/>
                  </a:moveTo>
                  <a:cubicBezTo>
                    <a:pt x="-14506" y="285515"/>
                    <a:pt x="16399" y="192906"/>
                    <a:pt x="90898" y="111214"/>
                  </a:cubicBezTo>
                  <a:cubicBezTo>
                    <a:pt x="157401" y="38290"/>
                    <a:pt x="322558" y="0"/>
                    <a:pt x="322558" y="0"/>
                  </a:cubicBezTo>
                  <a:cubicBezTo>
                    <a:pt x="322558" y="0"/>
                    <a:pt x="266323" y="44501"/>
                    <a:pt x="191367" y="263055"/>
                  </a:cubicBezTo>
                  <a:cubicBezTo>
                    <a:pt x="150785"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03" name="Google Shape;703;p4"/>
            <p:cNvSpPr/>
            <p:nvPr/>
          </p:nvSpPr>
          <p:spPr>
            <a:xfrm>
              <a:off x="10890269" y="4578388"/>
              <a:ext cx="291320" cy="302897"/>
            </a:xfrm>
            <a:custGeom>
              <a:avLst/>
              <a:gdLst/>
              <a:ahLst/>
              <a:cxnLst/>
              <a:rect l="l" t="t" r="r" b="b"/>
              <a:pathLst>
                <a:path w="356355" h="370516" extrusionOk="0">
                  <a:moveTo>
                    <a:pt x="355143" y="370516"/>
                  </a:moveTo>
                  <a:cubicBezTo>
                    <a:pt x="364020" y="250241"/>
                    <a:pt x="323971" y="161201"/>
                    <a:pt x="241649" y="87401"/>
                  </a:cubicBezTo>
                  <a:cubicBezTo>
                    <a:pt x="168161" y="21520"/>
                    <a:pt x="0" y="0"/>
                    <a:pt x="0" y="0"/>
                  </a:cubicBezTo>
                  <a:cubicBezTo>
                    <a:pt x="0" y="0"/>
                    <a:pt x="60414" y="38627"/>
                    <a:pt x="156928" y="248552"/>
                  </a:cubicBezTo>
                  <a:cubicBezTo>
                    <a:pt x="209188" y="362229"/>
                    <a:pt x="355143" y="370516"/>
                    <a:pt x="355143" y="3705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704" name="Google Shape;704;p4"/>
            <p:cNvGrpSpPr/>
            <p:nvPr/>
          </p:nvGrpSpPr>
          <p:grpSpPr>
            <a:xfrm>
              <a:off x="10361376" y="2450680"/>
              <a:ext cx="1591564" cy="1442814"/>
              <a:chOff x="1376039" y="1272173"/>
              <a:chExt cx="1945202" cy="1763400"/>
            </a:xfrm>
          </p:grpSpPr>
          <p:sp>
            <p:nvSpPr>
              <p:cNvPr id="705" name="Google Shape;705;p4"/>
              <p:cNvSpPr/>
              <p:nvPr/>
            </p:nvSpPr>
            <p:spPr>
              <a:xfrm>
                <a:off x="1376039" y="1272173"/>
                <a:ext cx="1945202" cy="1763400"/>
              </a:xfrm>
              <a:custGeom>
                <a:avLst/>
                <a:gdLst/>
                <a:ahLst/>
                <a:cxnLst/>
                <a:rect l="l" t="t" r="r" b="b"/>
                <a:pathLst>
                  <a:path w="1945202" h="1763400" extrusionOk="0">
                    <a:moveTo>
                      <a:pt x="667327" y="65035"/>
                    </a:moveTo>
                    <a:cubicBezTo>
                      <a:pt x="975207" y="-23954"/>
                      <a:pt x="1451558" y="-102866"/>
                      <a:pt x="1822309" y="412900"/>
                    </a:cubicBezTo>
                    <a:cubicBezTo>
                      <a:pt x="1992248" y="649317"/>
                      <a:pt x="2059882" y="1239562"/>
                      <a:pt x="1523961" y="1598045"/>
                    </a:cubicBezTo>
                    <a:cubicBezTo>
                      <a:pt x="1153426" y="1845892"/>
                      <a:pt x="299389" y="1887389"/>
                      <a:pt x="63861" y="1206714"/>
                    </a:cubicBezTo>
                    <a:cubicBezTo>
                      <a:pt x="-201683" y="439278"/>
                      <a:pt x="431812" y="133100"/>
                      <a:pt x="667327" y="65035"/>
                    </a:cubicBezTo>
                    <a:close/>
                  </a:path>
                </a:pathLst>
              </a:custGeom>
              <a:solidFill>
                <a:schemeClr val="accent3"/>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06" name="Google Shape;706;p4"/>
              <p:cNvSpPr/>
              <p:nvPr/>
            </p:nvSpPr>
            <p:spPr>
              <a:xfrm>
                <a:off x="2369965" y="1272277"/>
                <a:ext cx="296995" cy="840412"/>
              </a:xfrm>
              <a:custGeom>
                <a:avLst/>
                <a:gdLst/>
                <a:ahLst/>
                <a:cxnLst/>
                <a:rect l="l" t="t" r="r" b="b"/>
                <a:pathLst>
                  <a:path w="296995" h="840412" extrusionOk="0">
                    <a:moveTo>
                      <a:pt x="76378" y="2"/>
                    </a:moveTo>
                    <a:cubicBezTo>
                      <a:pt x="50610" y="-49"/>
                      <a:pt x="25140" y="771"/>
                      <a:pt x="0" y="2504"/>
                    </a:cubicBezTo>
                    <a:lnTo>
                      <a:pt x="35560" y="840412"/>
                    </a:lnTo>
                    <a:lnTo>
                      <a:pt x="296996" y="26793"/>
                    </a:lnTo>
                    <a:cubicBezTo>
                      <a:pt x="222371" y="7984"/>
                      <a:pt x="148304" y="142"/>
                      <a:pt x="76378" y="2"/>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07" name="Google Shape;707;p4"/>
              <p:cNvSpPr/>
              <p:nvPr/>
            </p:nvSpPr>
            <p:spPr>
              <a:xfrm>
                <a:off x="2447842" y="1313846"/>
                <a:ext cx="466788" cy="814114"/>
              </a:xfrm>
              <a:custGeom>
                <a:avLst/>
                <a:gdLst/>
                <a:ahLst/>
                <a:cxnLst/>
                <a:rect l="l" t="t" r="r" b="b"/>
                <a:pathLst>
                  <a:path w="466788" h="814114" extrusionOk="0">
                    <a:moveTo>
                      <a:pt x="268205" y="0"/>
                    </a:moveTo>
                    <a:lnTo>
                      <a:pt x="0" y="814114"/>
                    </a:lnTo>
                    <a:lnTo>
                      <a:pt x="466789" y="93656"/>
                    </a:lnTo>
                    <a:cubicBezTo>
                      <a:pt x="401276" y="51327"/>
                      <a:pt x="334607" y="21165"/>
                      <a:pt x="268205"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08" name="Google Shape;708;p4"/>
              <p:cNvSpPr/>
              <p:nvPr/>
            </p:nvSpPr>
            <p:spPr>
              <a:xfrm>
                <a:off x="2571051" y="1605584"/>
                <a:ext cx="677386" cy="431476"/>
              </a:xfrm>
              <a:custGeom>
                <a:avLst/>
                <a:gdLst/>
                <a:ahLst/>
                <a:cxnLst/>
                <a:rect l="l" t="t" r="r" b="b"/>
                <a:pathLst>
                  <a:path w="677386" h="431476" extrusionOk="0">
                    <a:moveTo>
                      <a:pt x="564699" y="0"/>
                    </a:moveTo>
                    <a:lnTo>
                      <a:pt x="0" y="431476"/>
                    </a:lnTo>
                    <a:lnTo>
                      <a:pt x="677386" y="168034"/>
                    </a:lnTo>
                    <a:cubicBezTo>
                      <a:pt x="662102" y="135153"/>
                      <a:pt x="645579" y="104813"/>
                      <a:pt x="627304" y="79381"/>
                    </a:cubicBezTo>
                    <a:cubicBezTo>
                      <a:pt x="606774" y="50825"/>
                      <a:pt x="585826" y="25013"/>
                      <a:pt x="564699" y="0"/>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09" name="Google Shape;709;p4"/>
              <p:cNvSpPr/>
              <p:nvPr/>
            </p:nvSpPr>
            <p:spPr>
              <a:xfrm>
                <a:off x="2608116" y="1838223"/>
                <a:ext cx="701675" cy="249167"/>
              </a:xfrm>
              <a:custGeom>
                <a:avLst/>
                <a:gdLst/>
                <a:ahLst/>
                <a:cxnLst/>
                <a:rect l="l" t="t" r="r" b="b"/>
                <a:pathLst>
                  <a:path w="701675" h="249167" extrusionOk="0">
                    <a:moveTo>
                      <a:pt x="666617" y="0"/>
                    </a:moveTo>
                    <a:lnTo>
                      <a:pt x="0" y="249168"/>
                    </a:lnTo>
                    <a:lnTo>
                      <a:pt x="701675" y="140989"/>
                    </a:lnTo>
                    <a:cubicBezTo>
                      <a:pt x="693693" y="90678"/>
                      <a:pt x="681730" y="43396"/>
                      <a:pt x="666617"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0" name="Google Shape;710;p4"/>
              <p:cNvSpPr/>
              <p:nvPr/>
            </p:nvSpPr>
            <p:spPr>
              <a:xfrm>
                <a:off x="2595092" y="2156758"/>
                <a:ext cx="719956" cy="275215"/>
              </a:xfrm>
              <a:custGeom>
                <a:avLst/>
                <a:gdLst/>
                <a:ahLst/>
                <a:cxnLst/>
                <a:rect l="l" t="t" r="r" b="b"/>
                <a:pathLst>
                  <a:path w="719956" h="275215" extrusionOk="0">
                    <a:moveTo>
                      <a:pt x="0" y="0"/>
                    </a:moveTo>
                    <a:lnTo>
                      <a:pt x="666871" y="275215"/>
                    </a:lnTo>
                    <a:cubicBezTo>
                      <a:pt x="694677" y="203372"/>
                      <a:pt x="711987" y="131134"/>
                      <a:pt x="719957" y="60350"/>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1" name="Google Shape;711;p4"/>
              <p:cNvSpPr/>
              <p:nvPr/>
            </p:nvSpPr>
            <p:spPr>
              <a:xfrm>
                <a:off x="2561786" y="2203837"/>
                <a:ext cx="668369" cy="464032"/>
              </a:xfrm>
              <a:custGeom>
                <a:avLst/>
                <a:gdLst/>
                <a:ahLst/>
                <a:cxnLst/>
                <a:rect l="l" t="t" r="r" b="b"/>
                <a:pathLst>
                  <a:path w="668369" h="464032" extrusionOk="0">
                    <a:moveTo>
                      <a:pt x="0" y="0"/>
                    </a:moveTo>
                    <a:lnTo>
                      <a:pt x="561943" y="464033"/>
                    </a:lnTo>
                    <a:cubicBezTo>
                      <a:pt x="605123" y="411150"/>
                      <a:pt x="640543" y="356368"/>
                      <a:pt x="668369" y="300507"/>
                    </a:cubicBezTo>
                    <a:lnTo>
                      <a:pt x="0"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2" name="Google Shape;712;p4"/>
              <p:cNvSpPr/>
              <p:nvPr/>
            </p:nvSpPr>
            <p:spPr>
              <a:xfrm>
                <a:off x="2542501" y="2319534"/>
                <a:ext cx="386651" cy="647338"/>
              </a:xfrm>
              <a:custGeom>
                <a:avLst/>
                <a:gdLst/>
                <a:ahLst/>
                <a:cxnLst/>
                <a:rect l="l" t="t" r="r" b="b"/>
                <a:pathLst>
                  <a:path w="386651" h="647338" extrusionOk="0">
                    <a:moveTo>
                      <a:pt x="0" y="0"/>
                    </a:moveTo>
                    <a:lnTo>
                      <a:pt x="156267" y="647338"/>
                    </a:lnTo>
                    <a:cubicBezTo>
                      <a:pt x="231762" y="620903"/>
                      <a:pt x="300837" y="588645"/>
                      <a:pt x="357600" y="550672"/>
                    </a:cubicBezTo>
                    <a:cubicBezTo>
                      <a:pt x="368027" y="543700"/>
                      <a:pt x="376676" y="536029"/>
                      <a:pt x="386651" y="528885"/>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3" name="Google Shape;713;p4"/>
              <p:cNvSpPr/>
              <p:nvPr/>
            </p:nvSpPr>
            <p:spPr>
              <a:xfrm>
                <a:off x="2384742" y="2267699"/>
                <a:ext cx="240150" cy="763276"/>
              </a:xfrm>
              <a:custGeom>
                <a:avLst/>
                <a:gdLst/>
                <a:ahLst/>
                <a:cxnLst/>
                <a:rect l="l" t="t" r="r" b="b"/>
                <a:pathLst>
                  <a:path w="240150" h="763276" extrusionOk="0">
                    <a:moveTo>
                      <a:pt x="77876" y="0"/>
                    </a:moveTo>
                    <a:lnTo>
                      <a:pt x="0" y="763276"/>
                    </a:lnTo>
                    <a:cubicBezTo>
                      <a:pt x="83369" y="757136"/>
                      <a:pt x="164421" y="743312"/>
                      <a:pt x="240151" y="722458"/>
                    </a:cubicBezTo>
                    <a:lnTo>
                      <a:pt x="77876"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4" name="Google Shape;714;p4"/>
              <p:cNvSpPr/>
              <p:nvPr/>
            </p:nvSpPr>
            <p:spPr>
              <a:xfrm>
                <a:off x="1929225" y="2330303"/>
                <a:ext cx="428466" cy="703427"/>
              </a:xfrm>
              <a:custGeom>
                <a:avLst/>
                <a:gdLst/>
                <a:ahLst/>
                <a:cxnLst/>
                <a:rect l="l" t="t" r="r" b="b"/>
                <a:pathLst>
                  <a:path w="428466" h="703427" extrusionOk="0">
                    <a:moveTo>
                      <a:pt x="428466" y="0"/>
                    </a:moveTo>
                    <a:lnTo>
                      <a:pt x="0" y="643827"/>
                    </a:lnTo>
                    <a:cubicBezTo>
                      <a:pt x="96406" y="678561"/>
                      <a:pt x="198291" y="698043"/>
                      <a:pt x="300507" y="703428"/>
                    </a:cubicBezTo>
                    <a:lnTo>
                      <a:pt x="428466"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5" name="Google Shape;715;p4"/>
              <p:cNvSpPr/>
              <p:nvPr/>
            </p:nvSpPr>
            <p:spPr>
              <a:xfrm>
                <a:off x="1661274" y="2280469"/>
                <a:ext cx="639572" cy="667118"/>
              </a:xfrm>
              <a:custGeom>
                <a:avLst/>
                <a:gdLst/>
                <a:ahLst/>
                <a:cxnLst/>
                <a:rect l="l" t="t" r="r" b="b"/>
                <a:pathLst>
                  <a:path w="639572" h="667118" extrusionOk="0">
                    <a:moveTo>
                      <a:pt x="639572" y="0"/>
                    </a:moveTo>
                    <a:lnTo>
                      <a:pt x="0" y="537153"/>
                    </a:lnTo>
                    <a:cubicBezTo>
                      <a:pt x="61493" y="592017"/>
                      <a:pt x="130619" y="634092"/>
                      <a:pt x="203841" y="667118"/>
                    </a:cubicBezTo>
                    <a:lnTo>
                      <a:pt x="639572"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6" name="Google Shape;716;p4"/>
              <p:cNvSpPr/>
              <p:nvPr/>
            </p:nvSpPr>
            <p:spPr>
              <a:xfrm>
                <a:off x="1415110" y="2232888"/>
                <a:ext cx="814870" cy="382390"/>
              </a:xfrm>
              <a:custGeom>
                <a:avLst/>
                <a:gdLst/>
                <a:ahLst/>
                <a:cxnLst/>
                <a:rect l="l" t="t" r="r" b="b"/>
                <a:pathLst>
                  <a:path w="814870" h="382390" extrusionOk="0">
                    <a:moveTo>
                      <a:pt x="814870" y="0"/>
                    </a:moveTo>
                    <a:lnTo>
                      <a:pt x="0" y="165526"/>
                    </a:lnTo>
                    <a:cubicBezTo>
                      <a:pt x="7258" y="191795"/>
                      <a:pt x="15303" y="218478"/>
                      <a:pt x="24797" y="245910"/>
                    </a:cubicBezTo>
                    <a:cubicBezTo>
                      <a:pt x="41866" y="295250"/>
                      <a:pt x="62497" y="340449"/>
                      <a:pt x="85649" y="382391"/>
                    </a:cubicBezTo>
                    <a:lnTo>
                      <a:pt x="81487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7" name="Google Shape;717;p4"/>
              <p:cNvSpPr/>
              <p:nvPr/>
            </p:nvSpPr>
            <p:spPr>
              <a:xfrm>
                <a:off x="1376424" y="2115940"/>
                <a:ext cx="842036" cy="214864"/>
              </a:xfrm>
              <a:custGeom>
                <a:avLst/>
                <a:gdLst/>
                <a:ahLst/>
                <a:cxnLst/>
                <a:rect l="l" t="t" r="r" b="b"/>
                <a:pathLst>
                  <a:path w="842036" h="214864" extrusionOk="0">
                    <a:moveTo>
                      <a:pt x="122" y="0"/>
                    </a:moveTo>
                    <a:cubicBezTo>
                      <a:pt x="-1015" y="66586"/>
                      <a:pt x="5754" y="138005"/>
                      <a:pt x="22163" y="214865"/>
                    </a:cubicBezTo>
                    <a:lnTo>
                      <a:pt x="842037" y="69869"/>
                    </a:lnTo>
                    <a:lnTo>
                      <a:pt x="122"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8" name="Google Shape;718;p4"/>
              <p:cNvSpPr/>
              <p:nvPr/>
            </p:nvSpPr>
            <p:spPr>
              <a:xfrm>
                <a:off x="1404848" y="1720278"/>
                <a:ext cx="781056" cy="398170"/>
              </a:xfrm>
              <a:custGeom>
                <a:avLst/>
                <a:gdLst/>
                <a:ahLst/>
                <a:cxnLst/>
                <a:rect l="l" t="t" r="r" b="b"/>
                <a:pathLst>
                  <a:path w="781056" h="398170" extrusionOk="0">
                    <a:moveTo>
                      <a:pt x="92653" y="0"/>
                    </a:moveTo>
                    <a:cubicBezTo>
                      <a:pt x="52635" y="60122"/>
                      <a:pt x="21355" y="129191"/>
                      <a:pt x="0" y="205848"/>
                    </a:cubicBezTo>
                    <a:lnTo>
                      <a:pt x="781056" y="398170"/>
                    </a:lnTo>
                    <a:lnTo>
                      <a:pt x="92653"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19" name="Google Shape;719;p4"/>
              <p:cNvSpPr/>
              <p:nvPr/>
            </p:nvSpPr>
            <p:spPr>
              <a:xfrm>
                <a:off x="1698339" y="1426032"/>
                <a:ext cx="514362" cy="602011"/>
              </a:xfrm>
              <a:custGeom>
                <a:avLst/>
                <a:gdLst/>
                <a:ahLst/>
                <a:cxnLst/>
                <a:rect l="l" t="t" r="r" b="b"/>
                <a:pathLst>
                  <a:path w="514362" h="602011" extrusionOk="0">
                    <a:moveTo>
                      <a:pt x="133471" y="0"/>
                    </a:moveTo>
                    <a:cubicBezTo>
                      <a:pt x="89548" y="23851"/>
                      <a:pt x="44444" y="52248"/>
                      <a:pt x="0" y="85649"/>
                    </a:cubicBezTo>
                    <a:lnTo>
                      <a:pt x="514363" y="602012"/>
                    </a:lnTo>
                    <a:lnTo>
                      <a:pt x="133471"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20" name="Google Shape;720;p4"/>
              <p:cNvSpPr/>
              <p:nvPr/>
            </p:nvSpPr>
            <p:spPr>
              <a:xfrm>
                <a:off x="1890661" y="1334382"/>
                <a:ext cx="393909" cy="683894"/>
              </a:xfrm>
              <a:custGeom>
                <a:avLst/>
                <a:gdLst/>
                <a:ahLst/>
                <a:cxnLst/>
                <a:rect l="l" t="t" r="r" b="b"/>
                <a:pathLst>
                  <a:path w="393909" h="683894" extrusionOk="0">
                    <a:moveTo>
                      <a:pt x="163525" y="0"/>
                    </a:moveTo>
                    <a:cubicBezTo>
                      <a:pt x="160109" y="972"/>
                      <a:pt x="156127" y="1778"/>
                      <a:pt x="152756" y="2756"/>
                    </a:cubicBezTo>
                    <a:cubicBezTo>
                      <a:pt x="111773" y="14599"/>
                      <a:pt x="58249" y="34163"/>
                      <a:pt x="0" y="61601"/>
                    </a:cubicBezTo>
                    <a:lnTo>
                      <a:pt x="393909" y="683895"/>
                    </a:lnTo>
                    <a:lnTo>
                      <a:pt x="390906" y="669874"/>
                    </a:lnTo>
                    <a:lnTo>
                      <a:pt x="163525"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21" name="Google Shape;721;p4"/>
              <p:cNvSpPr/>
              <p:nvPr/>
            </p:nvSpPr>
            <p:spPr>
              <a:xfrm>
                <a:off x="2074726" y="1867321"/>
                <a:ext cx="593071" cy="571500"/>
              </a:xfrm>
              <a:custGeom>
                <a:avLst/>
                <a:gdLst/>
                <a:ahLst/>
                <a:cxnLst/>
                <a:rect l="l" t="t" r="r" b="b"/>
                <a:pathLst>
                  <a:path w="593071" h="571500" extrusionOk="0">
                    <a:moveTo>
                      <a:pt x="419249" y="31113"/>
                    </a:moveTo>
                    <a:cubicBezTo>
                      <a:pt x="505037" y="73664"/>
                      <a:pt x="624354" y="153325"/>
                      <a:pt x="585517" y="351159"/>
                    </a:cubicBezTo>
                    <a:cubicBezTo>
                      <a:pt x="567718" y="441837"/>
                      <a:pt x="447417" y="594688"/>
                      <a:pt x="251641" y="568532"/>
                    </a:cubicBezTo>
                    <a:cubicBezTo>
                      <a:pt x="116278" y="550447"/>
                      <a:pt x="-74832" y="384096"/>
                      <a:pt x="30394" y="175340"/>
                    </a:cubicBezTo>
                    <a:cubicBezTo>
                      <a:pt x="149031" y="-60023"/>
                      <a:pt x="353628" y="-1438"/>
                      <a:pt x="419249" y="31113"/>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722" name="Google Shape;722;p4"/>
            <p:cNvSpPr/>
            <p:nvPr/>
          </p:nvSpPr>
          <p:spPr>
            <a:xfrm>
              <a:off x="10932019" y="2938284"/>
              <a:ext cx="484836" cy="467201"/>
            </a:xfrm>
            <a:custGeom>
              <a:avLst/>
              <a:gdLst/>
              <a:ahLst/>
              <a:cxnLst/>
              <a:rect l="l" t="t" r="r" b="b"/>
              <a:pathLst>
                <a:path w="593071" h="571500" extrusionOk="0">
                  <a:moveTo>
                    <a:pt x="419249" y="31113"/>
                  </a:moveTo>
                  <a:cubicBezTo>
                    <a:pt x="505037" y="73664"/>
                    <a:pt x="624354" y="153325"/>
                    <a:pt x="585517" y="351159"/>
                  </a:cubicBezTo>
                  <a:cubicBezTo>
                    <a:pt x="567718" y="441837"/>
                    <a:pt x="447417" y="594688"/>
                    <a:pt x="251641" y="568532"/>
                  </a:cubicBezTo>
                  <a:cubicBezTo>
                    <a:pt x="116278" y="550447"/>
                    <a:pt x="-74832" y="384096"/>
                    <a:pt x="30394" y="175340"/>
                  </a:cubicBezTo>
                  <a:cubicBezTo>
                    <a:pt x="149031" y="-60023"/>
                    <a:pt x="353628" y="-1438"/>
                    <a:pt x="419249" y="31113"/>
                  </a:cubicBezTo>
                  <a:close/>
                </a:path>
              </a:pathLst>
            </a:custGeom>
            <a:solidFill>
              <a:srgbClr val="000000">
                <a:alpha val="3159"/>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723" name="Google Shape;723;p4"/>
          <p:cNvSpPr/>
          <p:nvPr/>
        </p:nvSpPr>
        <p:spPr>
          <a:xfrm flipH="1">
            <a:off x="-11628" y="6086700"/>
            <a:ext cx="12221028" cy="771311"/>
          </a:xfrm>
          <a:custGeom>
            <a:avLst/>
            <a:gdLst/>
            <a:ahLst/>
            <a:cxnLst/>
            <a:rect l="l" t="t" r="r" b="b"/>
            <a:pathLst>
              <a:path w="12190552" h="1078757" extrusionOk="0">
                <a:moveTo>
                  <a:pt x="3098" y="0"/>
                </a:moveTo>
                <a:lnTo>
                  <a:pt x="0" y="1077487"/>
                </a:lnTo>
                <a:lnTo>
                  <a:pt x="12190553" y="1078757"/>
                </a:lnTo>
                <a:cubicBezTo>
                  <a:pt x="12190553" y="1078757"/>
                  <a:pt x="12188521" y="10566"/>
                  <a:pt x="12188457" y="10179"/>
                </a:cubicBezTo>
                <a:lnTo>
                  <a:pt x="3098" y="0"/>
                </a:lnTo>
                <a:close/>
              </a:path>
            </a:pathLst>
          </a:cu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24" name="Google Shape;724;p4"/>
          <p:cNvSpPr/>
          <p:nvPr/>
        </p:nvSpPr>
        <p:spPr>
          <a:xfrm flipH="1">
            <a:off x="17229" y="6010715"/>
            <a:ext cx="12208565" cy="477501"/>
          </a:xfrm>
          <a:custGeom>
            <a:avLst/>
            <a:gdLst/>
            <a:ahLst/>
            <a:cxnLst/>
            <a:rect l="l" t="t" r="r" b="b"/>
            <a:pathLst>
              <a:path w="12208565" h="477501" extrusionOk="0">
                <a:moveTo>
                  <a:pt x="0" y="0"/>
                </a:moveTo>
                <a:lnTo>
                  <a:pt x="0" y="477501"/>
                </a:lnTo>
                <a:lnTo>
                  <a:pt x="12205962" y="475545"/>
                </a:lnTo>
                <a:lnTo>
                  <a:pt x="12208566" y="2280"/>
                </a:lnTo>
                <a:lnTo>
                  <a:pt x="0" y="0"/>
                </a:ln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25" name="Google Shape;725;p4"/>
          <p:cNvSpPr/>
          <p:nvPr/>
        </p:nvSpPr>
        <p:spPr>
          <a:xfrm flipH="1">
            <a:off x="9492" y="5889948"/>
            <a:ext cx="12198520" cy="517645"/>
          </a:xfrm>
          <a:custGeom>
            <a:avLst/>
            <a:gdLst/>
            <a:ahLst/>
            <a:cxnLst/>
            <a:rect l="l" t="t" r="r" b="b"/>
            <a:pathLst>
              <a:path w="12229093" h="517645" extrusionOk="0">
                <a:moveTo>
                  <a:pt x="0" y="0"/>
                </a:moveTo>
                <a:lnTo>
                  <a:pt x="0" y="517646"/>
                </a:lnTo>
                <a:lnTo>
                  <a:pt x="20638" y="517646"/>
                </a:lnTo>
                <a:lnTo>
                  <a:pt x="12227125" y="517646"/>
                </a:lnTo>
                <a:lnTo>
                  <a:pt x="12227697" y="408331"/>
                </a:lnTo>
                <a:lnTo>
                  <a:pt x="12229093" y="109309"/>
                </a:lnTo>
                <a:lnTo>
                  <a:pt x="12229093" y="106255"/>
                </a:lnTo>
                <a:lnTo>
                  <a:pt x="12227125" y="106255"/>
                </a:lnTo>
                <a:lnTo>
                  <a:pt x="12227125"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26" name="Google Shape;726;p4"/>
          <p:cNvSpPr/>
          <p:nvPr/>
        </p:nvSpPr>
        <p:spPr>
          <a:xfrm flipH="1">
            <a:off x="-2113" y="5971217"/>
            <a:ext cx="12210131" cy="351440"/>
          </a:xfrm>
          <a:custGeom>
            <a:avLst/>
            <a:gdLst/>
            <a:ahLst/>
            <a:cxnLst/>
            <a:rect l="l" t="t" r="r" b="b"/>
            <a:pathLst>
              <a:path w="12179682" h="351440" extrusionOk="0">
                <a:moveTo>
                  <a:pt x="0" y="0"/>
                </a:moveTo>
                <a:lnTo>
                  <a:pt x="0" y="351441"/>
                </a:lnTo>
                <a:lnTo>
                  <a:pt x="12178286" y="351441"/>
                </a:lnTo>
                <a:lnTo>
                  <a:pt x="12179683" y="0"/>
                </a:lnTo>
                <a:lnTo>
                  <a:pt x="0"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727" name="Google Shape;727;p4"/>
          <p:cNvGrpSpPr/>
          <p:nvPr/>
        </p:nvGrpSpPr>
        <p:grpSpPr>
          <a:xfrm flipH="1">
            <a:off x="4325" y="6019725"/>
            <a:ext cx="12175340" cy="247084"/>
            <a:chOff x="30379" y="5496452"/>
            <a:chExt cx="12146189" cy="247084"/>
          </a:xfrm>
        </p:grpSpPr>
        <p:grpSp>
          <p:nvGrpSpPr>
            <p:cNvPr id="728" name="Google Shape;728;p4"/>
            <p:cNvGrpSpPr/>
            <p:nvPr/>
          </p:nvGrpSpPr>
          <p:grpSpPr>
            <a:xfrm>
              <a:off x="30379" y="5581593"/>
              <a:ext cx="12146189" cy="76809"/>
              <a:chOff x="30379" y="5581593"/>
              <a:chExt cx="12146189" cy="76809"/>
            </a:xfrm>
          </p:grpSpPr>
          <p:sp>
            <p:nvSpPr>
              <p:cNvPr id="729" name="Google Shape;729;p4"/>
              <p:cNvSpPr/>
              <p:nvPr/>
            </p:nvSpPr>
            <p:spPr>
              <a:xfrm>
                <a:off x="12099797"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0" name="Google Shape;730;p4"/>
              <p:cNvSpPr/>
              <p:nvPr/>
            </p:nvSpPr>
            <p:spPr>
              <a:xfrm>
                <a:off x="900112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1" name="Google Shape;731;p4"/>
              <p:cNvSpPr/>
              <p:nvPr/>
            </p:nvSpPr>
            <p:spPr>
              <a:xfrm>
                <a:off x="592404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2" name="Google Shape;732;p4"/>
              <p:cNvSpPr/>
              <p:nvPr/>
            </p:nvSpPr>
            <p:spPr>
              <a:xfrm>
                <a:off x="283258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3" name="Google Shape;733;p4"/>
              <p:cNvSpPr/>
              <p:nvPr/>
            </p:nvSpPr>
            <p:spPr>
              <a:xfrm>
                <a:off x="10558589"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4" name="Google Shape;734;p4"/>
              <p:cNvSpPr/>
              <p:nvPr/>
            </p:nvSpPr>
            <p:spPr>
              <a:xfrm>
                <a:off x="7459980" y="5581593"/>
                <a:ext cx="76771" cy="76809"/>
              </a:xfrm>
              <a:custGeom>
                <a:avLst/>
                <a:gdLst/>
                <a:ahLst/>
                <a:cxnLst/>
                <a:rect l="l" t="t" r="r" b="b"/>
                <a:pathLst>
                  <a:path w="76771" h="76809" extrusionOk="0">
                    <a:moveTo>
                      <a:pt x="0" y="38405"/>
                    </a:moveTo>
                    <a:cubicBezTo>
                      <a:pt x="0" y="17195"/>
                      <a:pt x="17208" y="0"/>
                      <a:pt x="38417" y="0"/>
                    </a:cubicBezTo>
                    <a:cubicBezTo>
                      <a:pt x="59626" y="0"/>
                      <a:pt x="76771" y="17195"/>
                      <a:pt x="76771" y="38405"/>
                    </a:cubicBezTo>
                    <a:cubicBezTo>
                      <a:pt x="76771"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5" name="Google Shape;735;p4"/>
              <p:cNvSpPr/>
              <p:nvPr/>
            </p:nvSpPr>
            <p:spPr>
              <a:xfrm>
                <a:off x="438288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6" name="Google Shape;736;p4"/>
              <p:cNvSpPr/>
              <p:nvPr/>
            </p:nvSpPr>
            <p:spPr>
              <a:xfrm>
                <a:off x="129143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7" name="Google Shape;737;p4"/>
              <p:cNvSpPr/>
              <p:nvPr/>
            </p:nvSpPr>
            <p:spPr>
              <a:xfrm>
                <a:off x="11816524" y="5581593"/>
                <a:ext cx="76771" cy="76809"/>
              </a:xfrm>
              <a:custGeom>
                <a:avLst/>
                <a:gdLst/>
                <a:ahLst/>
                <a:cxnLst/>
                <a:rect l="l" t="t" r="r" b="b"/>
                <a:pathLst>
                  <a:path w="76771" h="76809" extrusionOk="0">
                    <a:moveTo>
                      <a:pt x="0" y="38405"/>
                    </a:moveTo>
                    <a:cubicBezTo>
                      <a:pt x="0" y="17195"/>
                      <a:pt x="17145" y="0"/>
                      <a:pt x="38418" y="0"/>
                    </a:cubicBezTo>
                    <a:cubicBezTo>
                      <a:pt x="59627" y="0"/>
                      <a:pt x="76771" y="17195"/>
                      <a:pt x="76771" y="38405"/>
                    </a:cubicBezTo>
                    <a:cubicBezTo>
                      <a:pt x="76771" y="59614"/>
                      <a:pt x="59627" y="76809"/>
                      <a:pt x="38418"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8" name="Google Shape;738;p4"/>
              <p:cNvSpPr/>
              <p:nvPr/>
            </p:nvSpPr>
            <p:spPr>
              <a:xfrm>
                <a:off x="8717851"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39" name="Google Shape;739;p4"/>
              <p:cNvSpPr/>
              <p:nvPr/>
            </p:nvSpPr>
            <p:spPr>
              <a:xfrm>
                <a:off x="564077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0" name="Google Shape;740;p4"/>
              <p:cNvSpPr/>
              <p:nvPr/>
            </p:nvSpPr>
            <p:spPr>
              <a:xfrm>
                <a:off x="254932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1" name="Google Shape;741;p4"/>
              <p:cNvSpPr/>
              <p:nvPr/>
            </p:nvSpPr>
            <p:spPr>
              <a:xfrm>
                <a:off x="10275379"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2" name="Google Shape;742;p4"/>
              <p:cNvSpPr/>
              <p:nvPr/>
            </p:nvSpPr>
            <p:spPr>
              <a:xfrm>
                <a:off x="7176706" y="5581593"/>
                <a:ext cx="76772" cy="76809"/>
              </a:xfrm>
              <a:custGeom>
                <a:avLst/>
                <a:gdLst/>
                <a:ahLst/>
                <a:cxnLst/>
                <a:rect l="l" t="t" r="r" b="b"/>
                <a:pathLst>
                  <a:path w="76772" h="76809" extrusionOk="0">
                    <a:moveTo>
                      <a:pt x="0" y="38405"/>
                    </a:moveTo>
                    <a:cubicBezTo>
                      <a:pt x="0" y="17195"/>
                      <a:pt x="17209" y="0"/>
                      <a:pt x="38418" y="0"/>
                    </a:cubicBezTo>
                    <a:cubicBezTo>
                      <a:pt x="59627" y="0"/>
                      <a:pt x="76772" y="17195"/>
                      <a:pt x="76772" y="38405"/>
                    </a:cubicBezTo>
                    <a:cubicBezTo>
                      <a:pt x="76772"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3" name="Google Shape;743;p4"/>
              <p:cNvSpPr/>
              <p:nvPr/>
            </p:nvSpPr>
            <p:spPr>
              <a:xfrm>
                <a:off x="409962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4" name="Google Shape;744;p4"/>
              <p:cNvSpPr/>
              <p:nvPr/>
            </p:nvSpPr>
            <p:spPr>
              <a:xfrm>
                <a:off x="100816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5" name="Google Shape;745;p4"/>
              <p:cNvSpPr/>
              <p:nvPr/>
            </p:nvSpPr>
            <p:spPr>
              <a:xfrm>
                <a:off x="11551348"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6" name="Google Shape;746;p4"/>
              <p:cNvSpPr/>
              <p:nvPr/>
            </p:nvSpPr>
            <p:spPr>
              <a:xfrm>
                <a:off x="845267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7" name="Google Shape;747;p4"/>
              <p:cNvSpPr/>
              <p:nvPr/>
            </p:nvSpPr>
            <p:spPr>
              <a:xfrm>
                <a:off x="537561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8" name="Google Shape;748;p4"/>
              <p:cNvSpPr/>
              <p:nvPr/>
            </p:nvSpPr>
            <p:spPr>
              <a:xfrm>
                <a:off x="228415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49" name="Google Shape;749;p4"/>
              <p:cNvSpPr/>
              <p:nvPr/>
            </p:nvSpPr>
            <p:spPr>
              <a:xfrm>
                <a:off x="10010203"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0" name="Google Shape;750;p4"/>
              <p:cNvSpPr/>
              <p:nvPr/>
            </p:nvSpPr>
            <p:spPr>
              <a:xfrm>
                <a:off x="6911530"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1" name="Google Shape;751;p4"/>
              <p:cNvSpPr/>
              <p:nvPr/>
            </p:nvSpPr>
            <p:spPr>
              <a:xfrm>
                <a:off x="3834460"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2" name="Google Shape;752;p4"/>
              <p:cNvSpPr/>
              <p:nvPr/>
            </p:nvSpPr>
            <p:spPr>
              <a:xfrm>
                <a:off x="743000"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3" name="Google Shape;753;p4"/>
              <p:cNvSpPr/>
              <p:nvPr/>
            </p:nvSpPr>
            <p:spPr>
              <a:xfrm>
                <a:off x="11309540"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4" name="Google Shape;754;p4"/>
              <p:cNvSpPr/>
              <p:nvPr/>
            </p:nvSpPr>
            <p:spPr>
              <a:xfrm>
                <a:off x="8210867"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5" name="Google Shape;755;p4"/>
              <p:cNvSpPr/>
              <p:nvPr/>
            </p:nvSpPr>
            <p:spPr>
              <a:xfrm>
                <a:off x="513378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6" name="Google Shape;756;p4"/>
              <p:cNvSpPr/>
              <p:nvPr/>
            </p:nvSpPr>
            <p:spPr>
              <a:xfrm>
                <a:off x="2042331"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7" name="Google Shape;757;p4"/>
              <p:cNvSpPr/>
              <p:nvPr/>
            </p:nvSpPr>
            <p:spPr>
              <a:xfrm>
                <a:off x="9768331" y="5581593"/>
                <a:ext cx="76835" cy="76809"/>
              </a:xfrm>
              <a:custGeom>
                <a:avLst/>
                <a:gdLst/>
                <a:ahLst/>
                <a:cxnLst/>
                <a:rect l="l" t="t" r="r" b="b"/>
                <a:pathLst>
                  <a:path w="76835" h="76809" extrusionOk="0">
                    <a:moveTo>
                      <a:pt x="0" y="38405"/>
                    </a:moveTo>
                    <a:cubicBezTo>
                      <a:pt x="0" y="17195"/>
                      <a:pt x="17209" y="0"/>
                      <a:pt x="38418" y="0"/>
                    </a:cubicBezTo>
                    <a:cubicBezTo>
                      <a:pt x="59627" y="0"/>
                      <a:pt x="76836" y="17195"/>
                      <a:pt x="76836" y="38405"/>
                    </a:cubicBezTo>
                    <a:cubicBezTo>
                      <a:pt x="76836"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8" name="Google Shape;758;p4"/>
              <p:cNvSpPr/>
              <p:nvPr/>
            </p:nvSpPr>
            <p:spPr>
              <a:xfrm>
                <a:off x="6669722" y="5581593"/>
                <a:ext cx="76771" cy="76809"/>
              </a:xfrm>
              <a:custGeom>
                <a:avLst/>
                <a:gdLst/>
                <a:ahLst/>
                <a:cxnLst/>
                <a:rect l="l" t="t" r="r" b="b"/>
                <a:pathLst>
                  <a:path w="76771" h="76809" extrusionOk="0">
                    <a:moveTo>
                      <a:pt x="0" y="38405"/>
                    </a:moveTo>
                    <a:cubicBezTo>
                      <a:pt x="0" y="17195"/>
                      <a:pt x="17209" y="0"/>
                      <a:pt x="38418" y="0"/>
                    </a:cubicBezTo>
                    <a:cubicBezTo>
                      <a:pt x="59627" y="0"/>
                      <a:pt x="76771" y="17195"/>
                      <a:pt x="76771" y="38405"/>
                    </a:cubicBezTo>
                    <a:cubicBezTo>
                      <a:pt x="76771"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59" name="Google Shape;759;p4"/>
              <p:cNvSpPr/>
              <p:nvPr/>
            </p:nvSpPr>
            <p:spPr>
              <a:xfrm>
                <a:off x="359263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0" name="Google Shape;760;p4"/>
              <p:cNvSpPr/>
              <p:nvPr/>
            </p:nvSpPr>
            <p:spPr>
              <a:xfrm>
                <a:off x="501176" y="5581593"/>
                <a:ext cx="76808" cy="76809"/>
              </a:xfrm>
              <a:custGeom>
                <a:avLst/>
                <a:gdLst/>
                <a:ahLst/>
                <a:cxnLst/>
                <a:rect l="l" t="t" r="r" b="b"/>
                <a:pathLst>
                  <a:path w="76808" h="76809" extrusionOk="0">
                    <a:moveTo>
                      <a:pt x="0" y="38405"/>
                    </a:moveTo>
                    <a:cubicBezTo>
                      <a:pt x="0" y="17195"/>
                      <a:pt x="17194" y="0"/>
                      <a:pt x="38404" y="0"/>
                    </a:cubicBezTo>
                    <a:cubicBezTo>
                      <a:pt x="59614" y="0"/>
                      <a:pt x="76809" y="17195"/>
                      <a:pt x="76809" y="38405"/>
                    </a:cubicBezTo>
                    <a:cubicBezTo>
                      <a:pt x="76809" y="59614"/>
                      <a:pt x="59614" y="76809"/>
                      <a:pt x="38404"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1" name="Google Shape;761;p4"/>
              <p:cNvSpPr/>
              <p:nvPr/>
            </p:nvSpPr>
            <p:spPr>
              <a:xfrm>
                <a:off x="11071859" y="5581593"/>
                <a:ext cx="76834" cy="76809"/>
              </a:xfrm>
              <a:custGeom>
                <a:avLst/>
                <a:gdLst/>
                <a:ahLst/>
                <a:cxnLst/>
                <a:rect l="l" t="t" r="r" b="b"/>
                <a:pathLst>
                  <a:path w="76834" h="76809" extrusionOk="0">
                    <a:moveTo>
                      <a:pt x="0" y="38405"/>
                    </a:moveTo>
                    <a:cubicBezTo>
                      <a:pt x="0" y="17195"/>
                      <a:pt x="17209" y="0"/>
                      <a:pt x="38418" y="0"/>
                    </a:cubicBezTo>
                    <a:cubicBezTo>
                      <a:pt x="59627" y="0"/>
                      <a:pt x="76835" y="17195"/>
                      <a:pt x="76835" y="38405"/>
                    </a:cubicBezTo>
                    <a:cubicBezTo>
                      <a:pt x="76835"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2" name="Google Shape;762;p4"/>
              <p:cNvSpPr/>
              <p:nvPr/>
            </p:nvSpPr>
            <p:spPr>
              <a:xfrm>
                <a:off x="7973250"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3" name="Google Shape;763;p4"/>
              <p:cNvSpPr/>
              <p:nvPr/>
            </p:nvSpPr>
            <p:spPr>
              <a:xfrm>
                <a:off x="4896154" y="5581593"/>
                <a:ext cx="76803" cy="76809"/>
              </a:xfrm>
              <a:custGeom>
                <a:avLst/>
                <a:gdLst/>
                <a:ahLst/>
                <a:cxnLst/>
                <a:rect l="l" t="t" r="r" b="b"/>
                <a:pathLst>
                  <a:path w="76803" h="76809" extrusionOk="0">
                    <a:moveTo>
                      <a:pt x="0" y="38405"/>
                    </a:moveTo>
                    <a:cubicBezTo>
                      <a:pt x="0" y="17195"/>
                      <a:pt x="17190" y="0"/>
                      <a:pt x="38398" y="0"/>
                    </a:cubicBezTo>
                    <a:cubicBezTo>
                      <a:pt x="59614" y="0"/>
                      <a:pt x="76803" y="17195"/>
                      <a:pt x="76803" y="38405"/>
                    </a:cubicBezTo>
                    <a:cubicBezTo>
                      <a:pt x="76803" y="59614"/>
                      <a:pt x="59614" y="76809"/>
                      <a:pt x="38398"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4" name="Google Shape;764;p4"/>
              <p:cNvSpPr/>
              <p:nvPr/>
            </p:nvSpPr>
            <p:spPr>
              <a:xfrm>
                <a:off x="1804695"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5" name="Google Shape;765;p4"/>
              <p:cNvSpPr/>
              <p:nvPr/>
            </p:nvSpPr>
            <p:spPr>
              <a:xfrm>
                <a:off x="9530715"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6" name="Google Shape;766;p4"/>
              <p:cNvSpPr/>
              <p:nvPr/>
            </p:nvSpPr>
            <p:spPr>
              <a:xfrm>
                <a:off x="6432041" y="5581593"/>
                <a:ext cx="76835" cy="76809"/>
              </a:xfrm>
              <a:custGeom>
                <a:avLst/>
                <a:gdLst/>
                <a:ahLst/>
                <a:cxnLst/>
                <a:rect l="l" t="t" r="r" b="b"/>
                <a:pathLst>
                  <a:path w="76835" h="76809" extrusionOk="0">
                    <a:moveTo>
                      <a:pt x="0" y="38405"/>
                    </a:moveTo>
                    <a:cubicBezTo>
                      <a:pt x="0" y="17195"/>
                      <a:pt x="17209" y="0"/>
                      <a:pt x="38417" y="0"/>
                    </a:cubicBezTo>
                    <a:cubicBezTo>
                      <a:pt x="59627" y="0"/>
                      <a:pt x="76835" y="17195"/>
                      <a:pt x="76835" y="38405"/>
                    </a:cubicBezTo>
                    <a:cubicBezTo>
                      <a:pt x="76835" y="59614"/>
                      <a:pt x="59627" y="76809"/>
                      <a:pt x="38417"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7" name="Google Shape;767;p4"/>
              <p:cNvSpPr/>
              <p:nvPr/>
            </p:nvSpPr>
            <p:spPr>
              <a:xfrm>
                <a:off x="3354997"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8" name="Google Shape;768;p4"/>
              <p:cNvSpPr/>
              <p:nvPr/>
            </p:nvSpPr>
            <p:spPr>
              <a:xfrm>
                <a:off x="263541" y="5581593"/>
                <a:ext cx="76809" cy="76809"/>
              </a:xfrm>
              <a:custGeom>
                <a:avLst/>
                <a:gdLst/>
                <a:ahLst/>
                <a:cxnLst/>
                <a:rect l="l" t="t" r="r" b="b"/>
                <a:pathLst>
                  <a:path w="76809" h="76809" extrusionOk="0">
                    <a:moveTo>
                      <a:pt x="0" y="38405"/>
                    </a:moveTo>
                    <a:cubicBezTo>
                      <a:pt x="0" y="17195"/>
                      <a:pt x="17195" y="0"/>
                      <a:pt x="38405" y="0"/>
                    </a:cubicBezTo>
                    <a:cubicBezTo>
                      <a:pt x="59615" y="0"/>
                      <a:pt x="76810" y="17195"/>
                      <a:pt x="76810" y="38405"/>
                    </a:cubicBezTo>
                    <a:cubicBezTo>
                      <a:pt x="76810" y="59614"/>
                      <a:pt x="59615" y="76809"/>
                      <a:pt x="38405" y="76809"/>
                    </a:cubicBezTo>
                    <a:cubicBezTo>
                      <a:pt x="1719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69" name="Google Shape;769;p4"/>
              <p:cNvSpPr/>
              <p:nvPr/>
            </p:nvSpPr>
            <p:spPr>
              <a:xfrm>
                <a:off x="10838751"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70" name="Google Shape;770;p4"/>
              <p:cNvSpPr/>
              <p:nvPr/>
            </p:nvSpPr>
            <p:spPr>
              <a:xfrm>
                <a:off x="7740078"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71" name="Google Shape;771;p4"/>
              <p:cNvSpPr/>
              <p:nvPr/>
            </p:nvSpPr>
            <p:spPr>
              <a:xfrm>
                <a:off x="4662989"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72" name="Google Shape;772;p4"/>
              <p:cNvSpPr/>
              <p:nvPr/>
            </p:nvSpPr>
            <p:spPr>
              <a:xfrm>
                <a:off x="1571536"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73" name="Google Shape;773;p4"/>
              <p:cNvSpPr/>
              <p:nvPr/>
            </p:nvSpPr>
            <p:spPr>
              <a:xfrm>
                <a:off x="9297543"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74" name="Google Shape;774;p4"/>
              <p:cNvSpPr/>
              <p:nvPr/>
            </p:nvSpPr>
            <p:spPr>
              <a:xfrm>
                <a:off x="6198908"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75" name="Google Shape;775;p4"/>
              <p:cNvSpPr/>
              <p:nvPr/>
            </p:nvSpPr>
            <p:spPr>
              <a:xfrm>
                <a:off x="3121831" y="5581593"/>
                <a:ext cx="76809" cy="76809"/>
              </a:xfrm>
              <a:custGeom>
                <a:avLst/>
                <a:gdLst/>
                <a:ahLst/>
                <a:cxnLst/>
                <a:rect l="l" t="t" r="r" b="b"/>
                <a:pathLst>
                  <a:path w="76809" h="76809" extrusionOk="0">
                    <a:moveTo>
                      <a:pt x="0" y="38405"/>
                    </a:moveTo>
                    <a:cubicBezTo>
                      <a:pt x="0" y="17195"/>
                      <a:pt x="17196" y="0"/>
                      <a:pt x="38405" y="0"/>
                    </a:cubicBezTo>
                    <a:cubicBezTo>
                      <a:pt x="59620" y="0"/>
                      <a:pt x="76809" y="17195"/>
                      <a:pt x="76809" y="38405"/>
                    </a:cubicBezTo>
                    <a:cubicBezTo>
                      <a:pt x="76809"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76" name="Google Shape;776;p4"/>
              <p:cNvSpPr/>
              <p:nvPr/>
            </p:nvSpPr>
            <p:spPr>
              <a:xfrm>
                <a:off x="30379" y="5581593"/>
                <a:ext cx="76809" cy="76809"/>
              </a:xfrm>
              <a:custGeom>
                <a:avLst/>
                <a:gdLst/>
                <a:ahLst/>
                <a:cxnLst/>
                <a:rect l="l" t="t" r="r" b="b"/>
                <a:pathLst>
                  <a:path w="76809" h="76809" extrusionOk="0">
                    <a:moveTo>
                      <a:pt x="0" y="38405"/>
                    </a:moveTo>
                    <a:cubicBezTo>
                      <a:pt x="0" y="17195"/>
                      <a:pt x="17194" y="0"/>
                      <a:pt x="38405" y="0"/>
                    </a:cubicBezTo>
                    <a:cubicBezTo>
                      <a:pt x="59615" y="0"/>
                      <a:pt x="76810" y="17195"/>
                      <a:pt x="76810" y="38405"/>
                    </a:cubicBezTo>
                    <a:cubicBezTo>
                      <a:pt x="76810" y="59614"/>
                      <a:pt x="59615" y="76809"/>
                      <a:pt x="38405"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777" name="Google Shape;777;p4"/>
            <p:cNvGrpSpPr/>
            <p:nvPr/>
          </p:nvGrpSpPr>
          <p:grpSpPr>
            <a:xfrm>
              <a:off x="146960" y="5496452"/>
              <a:ext cx="11913022" cy="76809"/>
              <a:chOff x="146960" y="5496452"/>
              <a:chExt cx="11913022" cy="76809"/>
            </a:xfrm>
          </p:grpSpPr>
          <p:sp>
            <p:nvSpPr>
              <p:cNvPr id="778" name="Google Shape;778;p4"/>
              <p:cNvSpPr/>
              <p:nvPr/>
            </p:nvSpPr>
            <p:spPr>
              <a:xfrm>
                <a:off x="11983211" y="5496452"/>
                <a:ext cx="76771" cy="76809"/>
              </a:xfrm>
              <a:custGeom>
                <a:avLst/>
                <a:gdLst/>
                <a:ahLst/>
                <a:cxnLst/>
                <a:rect l="l" t="t" r="r" b="b"/>
                <a:pathLst>
                  <a:path w="76771" h="76809" extrusionOk="0">
                    <a:moveTo>
                      <a:pt x="0" y="38405"/>
                    </a:moveTo>
                    <a:cubicBezTo>
                      <a:pt x="0" y="17196"/>
                      <a:pt x="17145" y="0"/>
                      <a:pt x="38354" y="0"/>
                    </a:cubicBezTo>
                    <a:cubicBezTo>
                      <a:pt x="59627" y="0"/>
                      <a:pt x="76771" y="17196"/>
                      <a:pt x="76771" y="38405"/>
                    </a:cubicBezTo>
                    <a:cubicBezTo>
                      <a:pt x="76771" y="59614"/>
                      <a:pt x="59627"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79" name="Google Shape;779;p4"/>
              <p:cNvSpPr/>
              <p:nvPr/>
            </p:nvSpPr>
            <p:spPr>
              <a:xfrm>
                <a:off x="888453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0" name="Google Shape;780;p4"/>
              <p:cNvSpPr/>
              <p:nvPr/>
            </p:nvSpPr>
            <p:spPr>
              <a:xfrm>
                <a:off x="5807462"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1" name="Google Shape;781;p4"/>
              <p:cNvSpPr/>
              <p:nvPr/>
            </p:nvSpPr>
            <p:spPr>
              <a:xfrm>
                <a:off x="2716009"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2" name="Google Shape;782;p4"/>
              <p:cNvSpPr/>
              <p:nvPr/>
            </p:nvSpPr>
            <p:spPr>
              <a:xfrm>
                <a:off x="10442067"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3" name="Google Shape;783;p4"/>
              <p:cNvSpPr/>
              <p:nvPr/>
            </p:nvSpPr>
            <p:spPr>
              <a:xfrm>
                <a:off x="7343393" y="5496452"/>
                <a:ext cx="76772" cy="76809"/>
              </a:xfrm>
              <a:custGeom>
                <a:avLst/>
                <a:gdLst/>
                <a:ahLst/>
                <a:cxnLst/>
                <a:rect l="l" t="t" r="r" b="b"/>
                <a:pathLst>
                  <a:path w="76772" h="76809" extrusionOk="0">
                    <a:moveTo>
                      <a:pt x="0" y="38405"/>
                    </a:moveTo>
                    <a:cubicBezTo>
                      <a:pt x="0" y="17196"/>
                      <a:pt x="17209" y="0"/>
                      <a:pt x="38418" y="0"/>
                    </a:cubicBezTo>
                    <a:cubicBezTo>
                      <a:pt x="59627" y="0"/>
                      <a:pt x="76772" y="17196"/>
                      <a:pt x="76772" y="38405"/>
                    </a:cubicBezTo>
                    <a:cubicBezTo>
                      <a:pt x="76772"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4" name="Google Shape;784;p4"/>
              <p:cNvSpPr/>
              <p:nvPr/>
            </p:nvSpPr>
            <p:spPr>
              <a:xfrm>
                <a:off x="426630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5" name="Google Shape;785;p4"/>
              <p:cNvSpPr/>
              <p:nvPr/>
            </p:nvSpPr>
            <p:spPr>
              <a:xfrm>
                <a:off x="11748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6" name="Google Shape;786;p4"/>
              <p:cNvSpPr/>
              <p:nvPr/>
            </p:nvSpPr>
            <p:spPr>
              <a:xfrm>
                <a:off x="11699938"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7" name="Google Shape;787;p4"/>
              <p:cNvSpPr/>
              <p:nvPr/>
            </p:nvSpPr>
            <p:spPr>
              <a:xfrm>
                <a:off x="8601265"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8" name="Google Shape;788;p4"/>
              <p:cNvSpPr/>
              <p:nvPr/>
            </p:nvSpPr>
            <p:spPr>
              <a:xfrm>
                <a:off x="5524195"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89" name="Google Shape;789;p4"/>
              <p:cNvSpPr/>
              <p:nvPr/>
            </p:nvSpPr>
            <p:spPr>
              <a:xfrm>
                <a:off x="2432742"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0" name="Google Shape;790;p4"/>
              <p:cNvSpPr/>
              <p:nvPr/>
            </p:nvSpPr>
            <p:spPr>
              <a:xfrm>
                <a:off x="10158793" y="5496452"/>
                <a:ext cx="76771" cy="76809"/>
              </a:xfrm>
              <a:custGeom>
                <a:avLst/>
                <a:gdLst/>
                <a:ahLst/>
                <a:cxnLst/>
                <a:rect l="l" t="t" r="r" b="b"/>
                <a:pathLst>
                  <a:path w="76771" h="76809" extrusionOk="0">
                    <a:moveTo>
                      <a:pt x="0" y="38405"/>
                    </a:moveTo>
                    <a:cubicBezTo>
                      <a:pt x="0" y="17196"/>
                      <a:pt x="17145" y="0"/>
                      <a:pt x="38353" y="0"/>
                    </a:cubicBezTo>
                    <a:cubicBezTo>
                      <a:pt x="59562" y="0"/>
                      <a:pt x="76771" y="17196"/>
                      <a:pt x="76771" y="38405"/>
                    </a:cubicBezTo>
                    <a:cubicBezTo>
                      <a:pt x="76771" y="59614"/>
                      <a:pt x="59562"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1" name="Google Shape;791;p4"/>
              <p:cNvSpPr/>
              <p:nvPr/>
            </p:nvSpPr>
            <p:spPr>
              <a:xfrm>
                <a:off x="7060120"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2" name="Google Shape;792;p4"/>
              <p:cNvSpPr/>
              <p:nvPr/>
            </p:nvSpPr>
            <p:spPr>
              <a:xfrm>
                <a:off x="398303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3" name="Google Shape;793;p4"/>
              <p:cNvSpPr/>
              <p:nvPr/>
            </p:nvSpPr>
            <p:spPr>
              <a:xfrm>
                <a:off x="89158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4" name="Google Shape;794;p4"/>
              <p:cNvSpPr/>
              <p:nvPr/>
            </p:nvSpPr>
            <p:spPr>
              <a:xfrm>
                <a:off x="11434762"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5" name="Google Shape;795;p4"/>
              <p:cNvSpPr/>
              <p:nvPr/>
            </p:nvSpPr>
            <p:spPr>
              <a:xfrm>
                <a:off x="833608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6" name="Google Shape;796;p4"/>
              <p:cNvSpPr/>
              <p:nvPr/>
            </p:nvSpPr>
            <p:spPr>
              <a:xfrm>
                <a:off x="525903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7" name="Google Shape;797;p4"/>
              <p:cNvSpPr/>
              <p:nvPr/>
            </p:nvSpPr>
            <p:spPr>
              <a:xfrm>
                <a:off x="2167578"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8" name="Google Shape;798;p4"/>
              <p:cNvSpPr/>
              <p:nvPr/>
            </p:nvSpPr>
            <p:spPr>
              <a:xfrm>
                <a:off x="9893617"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799" name="Google Shape;799;p4"/>
              <p:cNvSpPr/>
              <p:nvPr/>
            </p:nvSpPr>
            <p:spPr>
              <a:xfrm>
                <a:off x="6794944"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0" name="Google Shape;800;p4"/>
              <p:cNvSpPr/>
              <p:nvPr/>
            </p:nvSpPr>
            <p:spPr>
              <a:xfrm>
                <a:off x="3717874"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1" name="Google Shape;801;p4"/>
              <p:cNvSpPr/>
              <p:nvPr/>
            </p:nvSpPr>
            <p:spPr>
              <a:xfrm>
                <a:off x="626422" y="5496452"/>
                <a:ext cx="76808" cy="76809"/>
              </a:xfrm>
              <a:custGeom>
                <a:avLst/>
                <a:gdLst/>
                <a:ahLst/>
                <a:cxnLst/>
                <a:rect l="l" t="t" r="r" b="b"/>
                <a:pathLst>
                  <a:path w="76808" h="76809" extrusionOk="0">
                    <a:moveTo>
                      <a:pt x="0" y="38405"/>
                    </a:moveTo>
                    <a:cubicBezTo>
                      <a:pt x="0" y="17196"/>
                      <a:pt x="17195" y="0"/>
                      <a:pt x="38404" y="0"/>
                    </a:cubicBezTo>
                    <a:cubicBezTo>
                      <a:pt x="59613" y="0"/>
                      <a:pt x="76808" y="17196"/>
                      <a:pt x="76808" y="38405"/>
                    </a:cubicBezTo>
                    <a:cubicBezTo>
                      <a:pt x="76808" y="59614"/>
                      <a:pt x="59613" y="76810"/>
                      <a:pt x="38404"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2" name="Google Shape;802;p4"/>
              <p:cNvSpPr/>
              <p:nvPr/>
            </p:nvSpPr>
            <p:spPr>
              <a:xfrm>
                <a:off x="11192954" y="5496452"/>
                <a:ext cx="76771" cy="76809"/>
              </a:xfrm>
              <a:custGeom>
                <a:avLst/>
                <a:gdLst/>
                <a:ahLst/>
                <a:cxnLst/>
                <a:rect l="l" t="t" r="r" b="b"/>
                <a:pathLst>
                  <a:path w="76771" h="76809" extrusionOk="0">
                    <a:moveTo>
                      <a:pt x="0" y="38405"/>
                    </a:moveTo>
                    <a:cubicBezTo>
                      <a:pt x="0" y="17196"/>
                      <a:pt x="17145" y="0"/>
                      <a:pt x="38353" y="0"/>
                    </a:cubicBezTo>
                    <a:cubicBezTo>
                      <a:pt x="59627" y="0"/>
                      <a:pt x="76771" y="17196"/>
                      <a:pt x="76771" y="38405"/>
                    </a:cubicBezTo>
                    <a:cubicBezTo>
                      <a:pt x="76771" y="59614"/>
                      <a:pt x="59627"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3" name="Google Shape;803;p4"/>
              <p:cNvSpPr/>
              <p:nvPr/>
            </p:nvSpPr>
            <p:spPr>
              <a:xfrm>
                <a:off x="8094281"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4" name="Google Shape;804;p4"/>
              <p:cNvSpPr/>
              <p:nvPr/>
            </p:nvSpPr>
            <p:spPr>
              <a:xfrm>
                <a:off x="5017204"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5" name="Google Shape;805;p4"/>
              <p:cNvSpPr/>
              <p:nvPr/>
            </p:nvSpPr>
            <p:spPr>
              <a:xfrm>
                <a:off x="19257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6" name="Google Shape;806;p4"/>
              <p:cNvSpPr/>
              <p:nvPr/>
            </p:nvSpPr>
            <p:spPr>
              <a:xfrm>
                <a:off x="9651809" y="5496452"/>
                <a:ext cx="76772" cy="76809"/>
              </a:xfrm>
              <a:custGeom>
                <a:avLst/>
                <a:gdLst/>
                <a:ahLst/>
                <a:cxnLst/>
                <a:rect l="l" t="t" r="r" b="b"/>
                <a:pathLst>
                  <a:path w="76772" h="76809" extrusionOk="0">
                    <a:moveTo>
                      <a:pt x="0" y="38405"/>
                    </a:moveTo>
                    <a:cubicBezTo>
                      <a:pt x="0" y="17196"/>
                      <a:pt x="17145" y="0"/>
                      <a:pt x="38354" y="0"/>
                    </a:cubicBezTo>
                    <a:cubicBezTo>
                      <a:pt x="59563" y="0"/>
                      <a:pt x="76772" y="17196"/>
                      <a:pt x="76772" y="38405"/>
                    </a:cubicBezTo>
                    <a:cubicBezTo>
                      <a:pt x="76772" y="59614"/>
                      <a:pt x="59563"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7" name="Google Shape;807;p4"/>
              <p:cNvSpPr/>
              <p:nvPr/>
            </p:nvSpPr>
            <p:spPr>
              <a:xfrm>
                <a:off x="6553136"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8" name="Google Shape;808;p4"/>
              <p:cNvSpPr/>
              <p:nvPr/>
            </p:nvSpPr>
            <p:spPr>
              <a:xfrm>
                <a:off x="347604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09" name="Google Shape;809;p4"/>
              <p:cNvSpPr/>
              <p:nvPr/>
            </p:nvSpPr>
            <p:spPr>
              <a:xfrm>
                <a:off x="384595" y="5496452"/>
                <a:ext cx="76808" cy="76809"/>
              </a:xfrm>
              <a:custGeom>
                <a:avLst/>
                <a:gdLst/>
                <a:ahLst/>
                <a:cxnLst/>
                <a:rect l="l" t="t" r="r" b="b"/>
                <a:pathLst>
                  <a:path w="76808" h="76809" extrusionOk="0">
                    <a:moveTo>
                      <a:pt x="0" y="38405"/>
                    </a:moveTo>
                    <a:cubicBezTo>
                      <a:pt x="0" y="17196"/>
                      <a:pt x="17194" y="0"/>
                      <a:pt x="38404" y="0"/>
                    </a:cubicBezTo>
                    <a:cubicBezTo>
                      <a:pt x="59614" y="0"/>
                      <a:pt x="76809" y="17196"/>
                      <a:pt x="76809" y="38405"/>
                    </a:cubicBezTo>
                    <a:cubicBezTo>
                      <a:pt x="76809" y="59614"/>
                      <a:pt x="59614" y="76810"/>
                      <a:pt x="38404" y="76810"/>
                    </a:cubicBezTo>
                    <a:cubicBezTo>
                      <a:pt x="17194"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0" name="Google Shape;810;p4"/>
              <p:cNvSpPr/>
              <p:nvPr/>
            </p:nvSpPr>
            <p:spPr>
              <a:xfrm>
                <a:off x="10955273"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1" name="Google Shape;811;p4"/>
              <p:cNvSpPr/>
              <p:nvPr/>
            </p:nvSpPr>
            <p:spPr>
              <a:xfrm>
                <a:off x="7856664" y="5496452"/>
                <a:ext cx="76771" cy="76809"/>
              </a:xfrm>
              <a:custGeom>
                <a:avLst/>
                <a:gdLst/>
                <a:ahLst/>
                <a:cxnLst/>
                <a:rect l="l" t="t" r="r" b="b"/>
                <a:pathLst>
                  <a:path w="76771" h="76809" extrusionOk="0">
                    <a:moveTo>
                      <a:pt x="0" y="38405"/>
                    </a:moveTo>
                    <a:cubicBezTo>
                      <a:pt x="0" y="17196"/>
                      <a:pt x="17145" y="0"/>
                      <a:pt x="38417" y="0"/>
                    </a:cubicBezTo>
                    <a:cubicBezTo>
                      <a:pt x="59627" y="0"/>
                      <a:pt x="76771" y="17196"/>
                      <a:pt x="76771" y="38405"/>
                    </a:cubicBezTo>
                    <a:cubicBezTo>
                      <a:pt x="76771" y="59614"/>
                      <a:pt x="59627" y="76810"/>
                      <a:pt x="38417"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2" name="Google Shape;812;p4"/>
              <p:cNvSpPr/>
              <p:nvPr/>
            </p:nvSpPr>
            <p:spPr>
              <a:xfrm>
                <a:off x="477956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3" name="Google Shape;813;p4"/>
              <p:cNvSpPr/>
              <p:nvPr/>
            </p:nvSpPr>
            <p:spPr>
              <a:xfrm>
                <a:off x="1688115"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4" name="Google Shape;814;p4"/>
              <p:cNvSpPr/>
              <p:nvPr/>
            </p:nvSpPr>
            <p:spPr>
              <a:xfrm>
                <a:off x="941412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5" name="Google Shape;815;p4"/>
              <p:cNvSpPr/>
              <p:nvPr/>
            </p:nvSpPr>
            <p:spPr>
              <a:xfrm>
                <a:off x="6315493" y="5496452"/>
                <a:ext cx="76796" cy="76809"/>
              </a:xfrm>
              <a:custGeom>
                <a:avLst/>
                <a:gdLst/>
                <a:ahLst/>
                <a:cxnLst/>
                <a:rect l="l" t="t" r="r" b="b"/>
                <a:pathLst>
                  <a:path w="76796" h="76809" extrusionOk="0">
                    <a:moveTo>
                      <a:pt x="0" y="38405"/>
                    </a:moveTo>
                    <a:cubicBezTo>
                      <a:pt x="0" y="17196"/>
                      <a:pt x="17190" y="0"/>
                      <a:pt x="38379" y="0"/>
                    </a:cubicBezTo>
                    <a:cubicBezTo>
                      <a:pt x="59589" y="0"/>
                      <a:pt x="76797" y="17196"/>
                      <a:pt x="76797" y="38405"/>
                    </a:cubicBezTo>
                    <a:cubicBezTo>
                      <a:pt x="76797" y="59614"/>
                      <a:pt x="59589" y="76810"/>
                      <a:pt x="38379" y="76810"/>
                    </a:cubicBezTo>
                    <a:cubicBezTo>
                      <a:pt x="17190"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6" name="Google Shape;816;p4"/>
              <p:cNvSpPr/>
              <p:nvPr/>
            </p:nvSpPr>
            <p:spPr>
              <a:xfrm>
                <a:off x="3238417"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7" name="Google Shape;817;p4"/>
              <p:cNvSpPr/>
              <p:nvPr/>
            </p:nvSpPr>
            <p:spPr>
              <a:xfrm>
                <a:off x="146960" y="5496452"/>
                <a:ext cx="76809" cy="76809"/>
              </a:xfrm>
              <a:custGeom>
                <a:avLst/>
                <a:gdLst/>
                <a:ahLst/>
                <a:cxnLst/>
                <a:rect l="l" t="t" r="r" b="b"/>
                <a:pathLst>
                  <a:path w="76809" h="76809" extrusionOk="0">
                    <a:moveTo>
                      <a:pt x="0" y="38405"/>
                    </a:moveTo>
                    <a:cubicBezTo>
                      <a:pt x="0" y="17196"/>
                      <a:pt x="17195" y="0"/>
                      <a:pt x="38405" y="0"/>
                    </a:cubicBezTo>
                    <a:cubicBezTo>
                      <a:pt x="59615" y="0"/>
                      <a:pt x="76810" y="17196"/>
                      <a:pt x="76810" y="38405"/>
                    </a:cubicBezTo>
                    <a:cubicBezTo>
                      <a:pt x="76810" y="59614"/>
                      <a:pt x="59615"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8" name="Google Shape;818;p4"/>
              <p:cNvSpPr/>
              <p:nvPr/>
            </p:nvSpPr>
            <p:spPr>
              <a:xfrm>
                <a:off x="10722165"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19" name="Google Shape;819;p4"/>
              <p:cNvSpPr/>
              <p:nvPr/>
            </p:nvSpPr>
            <p:spPr>
              <a:xfrm>
                <a:off x="7623492"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20" name="Google Shape;820;p4"/>
              <p:cNvSpPr/>
              <p:nvPr/>
            </p:nvSpPr>
            <p:spPr>
              <a:xfrm>
                <a:off x="4546409"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21" name="Google Shape;821;p4"/>
              <p:cNvSpPr/>
              <p:nvPr/>
            </p:nvSpPr>
            <p:spPr>
              <a:xfrm>
                <a:off x="1454956"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22" name="Google Shape;822;p4"/>
              <p:cNvSpPr/>
              <p:nvPr/>
            </p:nvSpPr>
            <p:spPr>
              <a:xfrm>
                <a:off x="9180956"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23" name="Google Shape;823;p4"/>
              <p:cNvSpPr/>
              <p:nvPr/>
            </p:nvSpPr>
            <p:spPr>
              <a:xfrm>
                <a:off x="608232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24" name="Google Shape;824;p4"/>
              <p:cNvSpPr/>
              <p:nvPr/>
            </p:nvSpPr>
            <p:spPr>
              <a:xfrm>
                <a:off x="30052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825" name="Google Shape;825;p4"/>
            <p:cNvGrpSpPr/>
            <p:nvPr/>
          </p:nvGrpSpPr>
          <p:grpSpPr>
            <a:xfrm>
              <a:off x="146960" y="5666733"/>
              <a:ext cx="11913022" cy="76803"/>
              <a:chOff x="146960" y="5666733"/>
              <a:chExt cx="11913022" cy="76803"/>
            </a:xfrm>
          </p:grpSpPr>
          <p:sp>
            <p:nvSpPr>
              <p:cNvPr id="826" name="Google Shape;826;p4"/>
              <p:cNvSpPr/>
              <p:nvPr/>
            </p:nvSpPr>
            <p:spPr>
              <a:xfrm>
                <a:off x="11983211" y="5666733"/>
                <a:ext cx="76771" cy="76803"/>
              </a:xfrm>
              <a:custGeom>
                <a:avLst/>
                <a:gdLst/>
                <a:ahLst/>
                <a:cxnLst/>
                <a:rect l="l" t="t" r="r" b="b"/>
                <a:pathLst>
                  <a:path w="76771" h="76803" extrusionOk="0">
                    <a:moveTo>
                      <a:pt x="0" y="38398"/>
                    </a:moveTo>
                    <a:cubicBezTo>
                      <a:pt x="0" y="17190"/>
                      <a:pt x="17145" y="0"/>
                      <a:pt x="38354" y="0"/>
                    </a:cubicBezTo>
                    <a:cubicBezTo>
                      <a:pt x="59627" y="0"/>
                      <a:pt x="76771" y="17190"/>
                      <a:pt x="76771" y="38398"/>
                    </a:cubicBezTo>
                    <a:cubicBezTo>
                      <a:pt x="76771" y="59614"/>
                      <a:pt x="59627"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27" name="Google Shape;827;p4"/>
              <p:cNvSpPr/>
              <p:nvPr/>
            </p:nvSpPr>
            <p:spPr>
              <a:xfrm>
                <a:off x="888453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28" name="Google Shape;828;p4"/>
              <p:cNvSpPr/>
              <p:nvPr/>
            </p:nvSpPr>
            <p:spPr>
              <a:xfrm>
                <a:off x="5807462"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29" name="Google Shape;829;p4"/>
              <p:cNvSpPr/>
              <p:nvPr/>
            </p:nvSpPr>
            <p:spPr>
              <a:xfrm>
                <a:off x="2716009"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0" name="Google Shape;830;p4"/>
              <p:cNvSpPr/>
              <p:nvPr/>
            </p:nvSpPr>
            <p:spPr>
              <a:xfrm>
                <a:off x="10442067"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1" name="Google Shape;831;p4"/>
              <p:cNvSpPr/>
              <p:nvPr/>
            </p:nvSpPr>
            <p:spPr>
              <a:xfrm>
                <a:off x="7343393" y="5666733"/>
                <a:ext cx="76772" cy="76803"/>
              </a:xfrm>
              <a:custGeom>
                <a:avLst/>
                <a:gdLst/>
                <a:ahLst/>
                <a:cxnLst/>
                <a:rect l="l" t="t" r="r" b="b"/>
                <a:pathLst>
                  <a:path w="76772" h="76803" extrusionOk="0">
                    <a:moveTo>
                      <a:pt x="0" y="38398"/>
                    </a:moveTo>
                    <a:cubicBezTo>
                      <a:pt x="0" y="17190"/>
                      <a:pt x="17209" y="0"/>
                      <a:pt x="38418" y="0"/>
                    </a:cubicBezTo>
                    <a:cubicBezTo>
                      <a:pt x="59627" y="0"/>
                      <a:pt x="76772" y="17190"/>
                      <a:pt x="76772" y="38398"/>
                    </a:cubicBezTo>
                    <a:cubicBezTo>
                      <a:pt x="76772"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2" name="Google Shape;832;p4"/>
              <p:cNvSpPr/>
              <p:nvPr/>
            </p:nvSpPr>
            <p:spPr>
              <a:xfrm>
                <a:off x="426630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3" name="Google Shape;833;p4"/>
              <p:cNvSpPr/>
              <p:nvPr/>
            </p:nvSpPr>
            <p:spPr>
              <a:xfrm>
                <a:off x="11748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4" name="Google Shape;834;p4"/>
              <p:cNvSpPr/>
              <p:nvPr/>
            </p:nvSpPr>
            <p:spPr>
              <a:xfrm>
                <a:off x="11699938"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5" name="Google Shape;835;p4"/>
              <p:cNvSpPr/>
              <p:nvPr/>
            </p:nvSpPr>
            <p:spPr>
              <a:xfrm>
                <a:off x="8601265"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6" name="Google Shape;836;p4"/>
              <p:cNvSpPr/>
              <p:nvPr/>
            </p:nvSpPr>
            <p:spPr>
              <a:xfrm>
                <a:off x="5524195"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7" name="Google Shape;837;p4"/>
              <p:cNvSpPr/>
              <p:nvPr/>
            </p:nvSpPr>
            <p:spPr>
              <a:xfrm>
                <a:off x="2432742"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8" name="Google Shape;838;p4"/>
              <p:cNvSpPr/>
              <p:nvPr/>
            </p:nvSpPr>
            <p:spPr>
              <a:xfrm>
                <a:off x="10158793" y="5666733"/>
                <a:ext cx="76771" cy="76803"/>
              </a:xfrm>
              <a:custGeom>
                <a:avLst/>
                <a:gdLst/>
                <a:ahLst/>
                <a:cxnLst/>
                <a:rect l="l" t="t" r="r" b="b"/>
                <a:pathLst>
                  <a:path w="76771" h="76803" extrusionOk="0">
                    <a:moveTo>
                      <a:pt x="0" y="38398"/>
                    </a:moveTo>
                    <a:cubicBezTo>
                      <a:pt x="0" y="17190"/>
                      <a:pt x="17145" y="0"/>
                      <a:pt x="38353" y="0"/>
                    </a:cubicBezTo>
                    <a:cubicBezTo>
                      <a:pt x="59562" y="0"/>
                      <a:pt x="76771" y="17190"/>
                      <a:pt x="76771" y="38398"/>
                    </a:cubicBezTo>
                    <a:cubicBezTo>
                      <a:pt x="76771" y="59614"/>
                      <a:pt x="59562"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39" name="Google Shape;839;p4"/>
              <p:cNvSpPr/>
              <p:nvPr/>
            </p:nvSpPr>
            <p:spPr>
              <a:xfrm>
                <a:off x="7060120"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0" name="Google Shape;840;p4"/>
              <p:cNvSpPr/>
              <p:nvPr/>
            </p:nvSpPr>
            <p:spPr>
              <a:xfrm>
                <a:off x="398303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1" name="Google Shape;841;p4"/>
              <p:cNvSpPr/>
              <p:nvPr/>
            </p:nvSpPr>
            <p:spPr>
              <a:xfrm>
                <a:off x="89158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2" name="Google Shape;842;p4"/>
              <p:cNvSpPr/>
              <p:nvPr/>
            </p:nvSpPr>
            <p:spPr>
              <a:xfrm>
                <a:off x="11434762"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3" name="Google Shape;843;p4"/>
              <p:cNvSpPr/>
              <p:nvPr/>
            </p:nvSpPr>
            <p:spPr>
              <a:xfrm>
                <a:off x="833608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4" name="Google Shape;844;p4"/>
              <p:cNvSpPr/>
              <p:nvPr/>
            </p:nvSpPr>
            <p:spPr>
              <a:xfrm>
                <a:off x="525903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5" name="Google Shape;845;p4"/>
              <p:cNvSpPr/>
              <p:nvPr/>
            </p:nvSpPr>
            <p:spPr>
              <a:xfrm>
                <a:off x="2167578"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6" name="Google Shape;846;p4"/>
              <p:cNvSpPr/>
              <p:nvPr/>
            </p:nvSpPr>
            <p:spPr>
              <a:xfrm>
                <a:off x="9893617"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7" name="Google Shape;847;p4"/>
              <p:cNvSpPr/>
              <p:nvPr/>
            </p:nvSpPr>
            <p:spPr>
              <a:xfrm>
                <a:off x="6794944"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8" name="Google Shape;848;p4"/>
              <p:cNvSpPr/>
              <p:nvPr/>
            </p:nvSpPr>
            <p:spPr>
              <a:xfrm>
                <a:off x="3717874"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49" name="Google Shape;849;p4"/>
              <p:cNvSpPr/>
              <p:nvPr/>
            </p:nvSpPr>
            <p:spPr>
              <a:xfrm>
                <a:off x="626422" y="5666733"/>
                <a:ext cx="76808" cy="76803"/>
              </a:xfrm>
              <a:custGeom>
                <a:avLst/>
                <a:gdLst/>
                <a:ahLst/>
                <a:cxnLst/>
                <a:rect l="l" t="t" r="r" b="b"/>
                <a:pathLst>
                  <a:path w="76808" h="76803" extrusionOk="0">
                    <a:moveTo>
                      <a:pt x="0" y="38398"/>
                    </a:moveTo>
                    <a:cubicBezTo>
                      <a:pt x="0" y="17190"/>
                      <a:pt x="17195" y="0"/>
                      <a:pt x="38404" y="0"/>
                    </a:cubicBezTo>
                    <a:cubicBezTo>
                      <a:pt x="59613" y="0"/>
                      <a:pt x="76808" y="17190"/>
                      <a:pt x="76808" y="38398"/>
                    </a:cubicBezTo>
                    <a:cubicBezTo>
                      <a:pt x="76808" y="59614"/>
                      <a:pt x="59613" y="76803"/>
                      <a:pt x="38404"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0" name="Google Shape;850;p4"/>
              <p:cNvSpPr/>
              <p:nvPr/>
            </p:nvSpPr>
            <p:spPr>
              <a:xfrm>
                <a:off x="11192954" y="5666733"/>
                <a:ext cx="76771" cy="76803"/>
              </a:xfrm>
              <a:custGeom>
                <a:avLst/>
                <a:gdLst/>
                <a:ahLst/>
                <a:cxnLst/>
                <a:rect l="l" t="t" r="r" b="b"/>
                <a:pathLst>
                  <a:path w="76771" h="76803" extrusionOk="0">
                    <a:moveTo>
                      <a:pt x="0" y="38398"/>
                    </a:moveTo>
                    <a:cubicBezTo>
                      <a:pt x="0" y="17190"/>
                      <a:pt x="17145" y="0"/>
                      <a:pt x="38353" y="0"/>
                    </a:cubicBezTo>
                    <a:cubicBezTo>
                      <a:pt x="59627" y="0"/>
                      <a:pt x="76771" y="17190"/>
                      <a:pt x="76771" y="38398"/>
                    </a:cubicBezTo>
                    <a:cubicBezTo>
                      <a:pt x="76771" y="59614"/>
                      <a:pt x="59627"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1" name="Google Shape;851;p4"/>
              <p:cNvSpPr/>
              <p:nvPr/>
            </p:nvSpPr>
            <p:spPr>
              <a:xfrm>
                <a:off x="8094281"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2" name="Google Shape;852;p4"/>
              <p:cNvSpPr/>
              <p:nvPr/>
            </p:nvSpPr>
            <p:spPr>
              <a:xfrm>
                <a:off x="5017204"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3" name="Google Shape;853;p4"/>
              <p:cNvSpPr/>
              <p:nvPr/>
            </p:nvSpPr>
            <p:spPr>
              <a:xfrm>
                <a:off x="19257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4" name="Google Shape;854;p4"/>
              <p:cNvSpPr/>
              <p:nvPr/>
            </p:nvSpPr>
            <p:spPr>
              <a:xfrm>
                <a:off x="9651809" y="5666733"/>
                <a:ext cx="76772" cy="76803"/>
              </a:xfrm>
              <a:custGeom>
                <a:avLst/>
                <a:gdLst/>
                <a:ahLst/>
                <a:cxnLst/>
                <a:rect l="l" t="t" r="r" b="b"/>
                <a:pathLst>
                  <a:path w="76772" h="76803" extrusionOk="0">
                    <a:moveTo>
                      <a:pt x="0" y="38398"/>
                    </a:moveTo>
                    <a:cubicBezTo>
                      <a:pt x="0" y="17190"/>
                      <a:pt x="17145" y="0"/>
                      <a:pt x="38354" y="0"/>
                    </a:cubicBezTo>
                    <a:cubicBezTo>
                      <a:pt x="59563" y="0"/>
                      <a:pt x="76772" y="17190"/>
                      <a:pt x="76772" y="38398"/>
                    </a:cubicBezTo>
                    <a:cubicBezTo>
                      <a:pt x="76772" y="59614"/>
                      <a:pt x="59563"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5" name="Google Shape;855;p4"/>
              <p:cNvSpPr/>
              <p:nvPr/>
            </p:nvSpPr>
            <p:spPr>
              <a:xfrm>
                <a:off x="6553136"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6" name="Google Shape;856;p4"/>
              <p:cNvSpPr/>
              <p:nvPr/>
            </p:nvSpPr>
            <p:spPr>
              <a:xfrm>
                <a:off x="347604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7" name="Google Shape;857;p4"/>
              <p:cNvSpPr/>
              <p:nvPr/>
            </p:nvSpPr>
            <p:spPr>
              <a:xfrm>
                <a:off x="384595" y="5666733"/>
                <a:ext cx="76808" cy="76803"/>
              </a:xfrm>
              <a:custGeom>
                <a:avLst/>
                <a:gdLst/>
                <a:ahLst/>
                <a:cxnLst/>
                <a:rect l="l" t="t" r="r" b="b"/>
                <a:pathLst>
                  <a:path w="76808" h="76803" extrusionOk="0">
                    <a:moveTo>
                      <a:pt x="0" y="38398"/>
                    </a:moveTo>
                    <a:cubicBezTo>
                      <a:pt x="0" y="17190"/>
                      <a:pt x="17194" y="0"/>
                      <a:pt x="38404" y="0"/>
                    </a:cubicBezTo>
                    <a:cubicBezTo>
                      <a:pt x="59614" y="0"/>
                      <a:pt x="76809" y="17190"/>
                      <a:pt x="76809" y="38398"/>
                    </a:cubicBezTo>
                    <a:cubicBezTo>
                      <a:pt x="76809" y="59614"/>
                      <a:pt x="59614" y="76803"/>
                      <a:pt x="38404" y="76803"/>
                    </a:cubicBezTo>
                    <a:cubicBezTo>
                      <a:pt x="17194"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8" name="Google Shape;858;p4"/>
              <p:cNvSpPr/>
              <p:nvPr/>
            </p:nvSpPr>
            <p:spPr>
              <a:xfrm>
                <a:off x="10955273"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59" name="Google Shape;859;p4"/>
              <p:cNvSpPr/>
              <p:nvPr/>
            </p:nvSpPr>
            <p:spPr>
              <a:xfrm>
                <a:off x="7856664" y="5666733"/>
                <a:ext cx="76771" cy="76803"/>
              </a:xfrm>
              <a:custGeom>
                <a:avLst/>
                <a:gdLst/>
                <a:ahLst/>
                <a:cxnLst/>
                <a:rect l="l" t="t" r="r" b="b"/>
                <a:pathLst>
                  <a:path w="76771" h="76803" extrusionOk="0">
                    <a:moveTo>
                      <a:pt x="0" y="38398"/>
                    </a:moveTo>
                    <a:cubicBezTo>
                      <a:pt x="0" y="17190"/>
                      <a:pt x="17145" y="0"/>
                      <a:pt x="38417" y="0"/>
                    </a:cubicBezTo>
                    <a:cubicBezTo>
                      <a:pt x="59627" y="0"/>
                      <a:pt x="76771" y="17190"/>
                      <a:pt x="76771" y="38398"/>
                    </a:cubicBezTo>
                    <a:cubicBezTo>
                      <a:pt x="76771" y="59614"/>
                      <a:pt x="59627" y="76803"/>
                      <a:pt x="38417"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0" name="Google Shape;860;p4"/>
              <p:cNvSpPr/>
              <p:nvPr/>
            </p:nvSpPr>
            <p:spPr>
              <a:xfrm>
                <a:off x="477956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1" name="Google Shape;861;p4"/>
              <p:cNvSpPr/>
              <p:nvPr/>
            </p:nvSpPr>
            <p:spPr>
              <a:xfrm>
                <a:off x="1688115"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2" name="Google Shape;862;p4"/>
              <p:cNvSpPr/>
              <p:nvPr/>
            </p:nvSpPr>
            <p:spPr>
              <a:xfrm>
                <a:off x="941412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3" name="Google Shape;863;p4"/>
              <p:cNvSpPr/>
              <p:nvPr/>
            </p:nvSpPr>
            <p:spPr>
              <a:xfrm>
                <a:off x="6315493" y="5666733"/>
                <a:ext cx="76796" cy="76803"/>
              </a:xfrm>
              <a:custGeom>
                <a:avLst/>
                <a:gdLst/>
                <a:ahLst/>
                <a:cxnLst/>
                <a:rect l="l" t="t" r="r" b="b"/>
                <a:pathLst>
                  <a:path w="76796" h="76803" extrusionOk="0">
                    <a:moveTo>
                      <a:pt x="0" y="38398"/>
                    </a:moveTo>
                    <a:cubicBezTo>
                      <a:pt x="0" y="17190"/>
                      <a:pt x="17190" y="0"/>
                      <a:pt x="38379" y="0"/>
                    </a:cubicBezTo>
                    <a:cubicBezTo>
                      <a:pt x="59589" y="0"/>
                      <a:pt x="76797" y="17190"/>
                      <a:pt x="76797" y="38398"/>
                    </a:cubicBezTo>
                    <a:cubicBezTo>
                      <a:pt x="76797" y="59614"/>
                      <a:pt x="59589" y="76803"/>
                      <a:pt x="38379" y="76803"/>
                    </a:cubicBezTo>
                    <a:cubicBezTo>
                      <a:pt x="17190"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4" name="Google Shape;864;p4"/>
              <p:cNvSpPr/>
              <p:nvPr/>
            </p:nvSpPr>
            <p:spPr>
              <a:xfrm>
                <a:off x="3238417"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5" name="Google Shape;865;p4"/>
              <p:cNvSpPr/>
              <p:nvPr/>
            </p:nvSpPr>
            <p:spPr>
              <a:xfrm>
                <a:off x="146960" y="5666733"/>
                <a:ext cx="76809" cy="76803"/>
              </a:xfrm>
              <a:custGeom>
                <a:avLst/>
                <a:gdLst/>
                <a:ahLst/>
                <a:cxnLst/>
                <a:rect l="l" t="t" r="r" b="b"/>
                <a:pathLst>
                  <a:path w="76809" h="76803" extrusionOk="0">
                    <a:moveTo>
                      <a:pt x="0" y="38398"/>
                    </a:moveTo>
                    <a:cubicBezTo>
                      <a:pt x="0" y="17190"/>
                      <a:pt x="17195" y="0"/>
                      <a:pt x="38405" y="0"/>
                    </a:cubicBezTo>
                    <a:cubicBezTo>
                      <a:pt x="59615" y="0"/>
                      <a:pt x="76810" y="17190"/>
                      <a:pt x="76810" y="38398"/>
                    </a:cubicBezTo>
                    <a:cubicBezTo>
                      <a:pt x="76810" y="59614"/>
                      <a:pt x="59615"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6" name="Google Shape;866;p4"/>
              <p:cNvSpPr/>
              <p:nvPr/>
            </p:nvSpPr>
            <p:spPr>
              <a:xfrm>
                <a:off x="10722165"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7" name="Google Shape;867;p4"/>
              <p:cNvSpPr/>
              <p:nvPr/>
            </p:nvSpPr>
            <p:spPr>
              <a:xfrm>
                <a:off x="7623492"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8" name="Google Shape;868;p4"/>
              <p:cNvSpPr/>
              <p:nvPr/>
            </p:nvSpPr>
            <p:spPr>
              <a:xfrm>
                <a:off x="4546409"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69" name="Google Shape;869;p4"/>
              <p:cNvSpPr/>
              <p:nvPr/>
            </p:nvSpPr>
            <p:spPr>
              <a:xfrm>
                <a:off x="1454956"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70" name="Google Shape;870;p4"/>
              <p:cNvSpPr/>
              <p:nvPr/>
            </p:nvSpPr>
            <p:spPr>
              <a:xfrm>
                <a:off x="9180956"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71" name="Google Shape;871;p4"/>
              <p:cNvSpPr/>
              <p:nvPr/>
            </p:nvSpPr>
            <p:spPr>
              <a:xfrm>
                <a:off x="608232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72" name="Google Shape;872;p4"/>
              <p:cNvSpPr/>
              <p:nvPr/>
            </p:nvSpPr>
            <p:spPr>
              <a:xfrm>
                <a:off x="30052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sp>
        <p:nvSpPr>
          <p:cNvPr id="873" name="Google Shape;873;p4"/>
          <p:cNvSpPr/>
          <p:nvPr/>
        </p:nvSpPr>
        <p:spPr>
          <a:xfrm>
            <a:off x="-8" y="6742330"/>
            <a:ext cx="1131345" cy="114589"/>
          </a:xfrm>
          <a:custGeom>
            <a:avLst/>
            <a:gdLst/>
            <a:ahLst/>
            <a:cxnLst/>
            <a:rect l="l" t="t" r="r" b="b"/>
            <a:pathLst>
              <a:path w="919793" h="87640" extrusionOk="0">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74" name="Google Shape;874;p4"/>
          <p:cNvSpPr/>
          <p:nvPr/>
        </p:nvSpPr>
        <p:spPr>
          <a:xfrm>
            <a:off x="9096676" y="263639"/>
            <a:ext cx="1366840" cy="474210"/>
          </a:xfrm>
          <a:custGeom>
            <a:avLst/>
            <a:gdLst/>
            <a:ahLst/>
            <a:cxnLst/>
            <a:rect l="l" t="t" r="r" b="b"/>
            <a:pathLst>
              <a:path w="312957" h="108577" extrusionOk="0">
                <a:moveTo>
                  <a:pt x="312958" y="108578"/>
                </a:moveTo>
                <a:cubicBezTo>
                  <a:pt x="312958" y="108578"/>
                  <a:pt x="311529" y="92004"/>
                  <a:pt x="300289" y="86099"/>
                </a:cubicBezTo>
                <a:cubicBezTo>
                  <a:pt x="289145" y="80194"/>
                  <a:pt x="272477" y="83718"/>
                  <a:pt x="272477" y="83718"/>
                </a:cubicBezTo>
                <a:cubicBezTo>
                  <a:pt x="272477" y="83718"/>
                  <a:pt x="270667" y="71431"/>
                  <a:pt x="262666" y="64287"/>
                </a:cubicBezTo>
                <a:cubicBezTo>
                  <a:pt x="254760" y="57143"/>
                  <a:pt x="238377" y="59238"/>
                  <a:pt x="238377" y="59238"/>
                </a:cubicBezTo>
                <a:cubicBezTo>
                  <a:pt x="238377" y="59238"/>
                  <a:pt x="235901" y="6565"/>
                  <a:pt x="185037" y="565"/>
                </a:cubicBezTo>
                <a:cubicBezTo>
                  <a:pt x="131411" y="-5722"/>
                  <a:pt x="123315" y="42570"/>
                  <a:pt x="123315" y="42570"/>
                </a:cubicBezTo>
                <a:cubicBezTo>
                  <a:pt x="123315" y="42570"/>
                  <a:pt x="99026" y="25806"/>
                  <a:pt x="81310" y="36283"/>
                </a:cubicBezTo>
                <a:cubicBezTo>
                  <a:pt x="59879" y="48856"/>
                  <a:pt x="66641" y="73240"/>
                  <a:pt x="66641" y="73240"/>
                </a:cubicBezTo>
                <a:cubicBezTo>
                  <a:pt x="66641" y="73240"/>
                  <a:pt x="58164" y="69907"/>
                  <a:pt x="51973" y="72764"/>
                </a:cubicBezTo>
                <a:cubicBezTo>
                  <a:pt x="45782" y="75621"/>
                  <a:pt x="43972" y="83813"/>
                  <a:pt x="43972" y="83813"/>
                </a:cubicBezTo>
                <a:cubicBezTo>
                  <a:pt x="43972" y="83813"/>
                  <a:pt x="25398" y="70383"/>
                  <a:pt x="8348" y="84956"/>
                </a:cubicBezTo>
                <a:cubicBezTo>
                  <a:pt x="-2224" y="93909"/>
                  <a:pt x="252" y="105149"/>
                  <a:pt x="252" y="105149"/>
                </a:cubicBezTo>
                <a:lnTo>
                  <a:pt x="312958" y="108578"/>
                </a:lnTo>
                <a:close/>
              </a:path>
            </a:pathLst>
          </a:custGeom>
          <a:solidFill>
            <a:srgbClr val="FAFAFA"/>
          </a:solidFill>
          <a:ln>
            <a:noFill/>
          </a:ln>
          <a:effectLst>
            <a:outerShdw blurRad="142875" dist="19050" dir="5400000" algn="bl" rotWithShape="0">
              <a:srgbClr val="000000">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75" name="Google Shape;875;p4"/>
          <p:cNvSpPr/>
          <p:nvPr/>
        </p:nvSpPr>
        <p:spPr>
          <a:xfrm>
            <a:off x="10356641" y="791963"/>
            <a:ext cx="1028846" cy="356947"/>
          </a:xfrm>
          <a:custGeom>
            <a:avLst/>
            <a:gdLst/>
            <a:ahLst/>
            <a:cxnLst/>
            <a:rect l="l" t="t" r="r" b="b"/>
            <a:pathLst>
              <a:path w="312957" h="108577" extrusionOk="0">
                <a:moveTo>
                  <a:pt x="312958" y="108578"/>
                </a:moveTo>
                <a:cubicBezTo>
                  <a:pt x="312958" y="108578"/>
                  <a:pt x="311529" y="92004"/>
                  <a:pt x="300289" y="86099"/>
                </a:cubicBezTo>
                <a:cubicBezTo>
                  <a:pt x="289145" y="80194"/>
                  <a:pt x="272477" y="83718"/>
                  <a:pt x="272477" y="83718"/>
                </a:cubicBezTo>
                <a:cubicBezTo>
                  <a:pt x="272477" y="83718"/>
                  <a:pt x="270667" y="71431"/>
                  <a:pt x="262666" y="64287"/>
                </a:cubicBezTo>
                <a:cubicBezTo>
                  <a:pt x="254760" y="57143"/>
                  <a:pt x="238377" y="59238"/>
                  <a:pt x="238377" y="59238"/>
                </a:cubicBezTo>
                <a:cubicBezTo>
                  <a:pt x="238377" y="59238"/>
                  <a:pt x="235901" y="6565"/>
                  <a:pt x="185037" y="565"/>
                </a:cubicBezTo>
                <a:cubicBezTo>
                  <a:pt x="131411" y="-5722"/>
                  <a:pt x="123315" y="42570"/>
                  <a:pt x="123315" y="42570"/>
                </a:cubicBezTo>
                <a:cubicBezTo>
                  <a:pt x="123315" y="42570"/>
                  <a:pt x="99026" y="25806"/>
                  <a:pt x="81310" y="36283"/>
                </a:cubicBezTo>
                <a:cubicBezTo>
                  <a:pt x="59879" y="48856"/>
                  <a:pt x="66641" y="73240"/>
                  <a:pt x="66641" y="73240"/>
                </a:cubicBezTo>
                <a:cubicBezTo>
                  <a:pt x="66641" y="73240"/>
                  <a:pt x="58164" y="69907"/>
                  <a:pt x="51973" y="72764"/>
                </a:cubicBezTo>
                <a:cubicBezTo>
                  <a:pt x="45782" y="75621"/>
                  <a:pt x="43972" y="83813"/>
                  <a:pt x="43972" y="83813"/>
                </a:cubicBezTo>
                <a:cubicBezTo>
                  <a:pt x="43972" y="83813"/>
                  <a:pt x="25398" y="70383"/>
                  <a:pt x="8348" y="84956"/>
                </a:cubicBezTo>
                <a:cubicBezTo>
                  <a:pt x="-2224" y="93909"/>
                  <a:pt x="252" y="105149"/>
                  <a:pt x="252" y="105149"/>
                </a:cubicBezTo>
                <a:lnTo>
                  <a:pt x="312958" y="108578"/>
                </a:lnTo>
                <a:close/>
              </a:path>
            </a:pathLst>
          </a:custGeom>
          <a:solidFill>
            <a:srgbClr val="FAFAFA"/>
          </a:solidFill>
          <a:ln>
            <a:noFill/>
          </a:ln>
          <a:effectLst>
            <a:outerShdw blurRad="142875" dist="19050" dir="5400000" algn="bl" rotWithShape="0">
              <a:srgbClr val="000000">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876" name="Google Shape;876;p4"/>
          <p:cNvGrpSpPr/>
          <p:nvPr/>
        </p:nvGrpSpPr>
        <p:grpSpPr>
          <a:xfrm rot="645829">
            <a:off x="11316165" y="168607"/>
            <a:ext cx="692122" cy="664265"/>
            <a:chOff x="3248020" y="1400567"/>
            <a:chExt cx="826480" cy="793214"/>
          </a:xfrm>
        </p:grpSpPr>
        <p:sp>
          <p:nvSpPr>
            <p:cNvPr id="877" name="Google Shape;877;p4"/>
            <p:cNvSpPr/>
            <p:nvPr/>
          </p:nvSpPr>
          <p:spPr>
            <a:xfrm rot="-1236695">
              <a:off x="3380028" y="1494084"/>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78" name="Google Shape;878;p4"/>
            <p:cNvSpPr/>
            <p:nvPr/>
          </p:nvSpPr>
          <p:spPr>
            <a:xfrm rot="-1236695">
              <a:off x="3336456" y="1487631"/>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879" name="Google Shape;879;p4"/>
            <p:cNvGrpSpPr/>
            <p:nvPr/>
          </p:nvGrpSpPr>
          <p:grpSpPr>
            <a:xfrm rot="-1238765">
              <a:off x="3336597" y="1487885"/>
              <a:ext cx="605754" cy="612125"/>
              <a:chOff x="3455189" y="1151492"/>
              <a:chExt cx="502082" cy="507362"/>
            </a:xfrm>
          </p:grpSpPr>
          <p:sp>
            <p:nvSpPr>
              <p:cNvPr id="880" name="Google Shape;880;p4"/>
              <p:cNvSpPr/>
              <p:nvPr/>
            </p:nvSpPr>
            <p:spPr>
              <a:xfrm>
                <a:off x="3455189" y="1297672"/>
                <a:ext cx="175835" cy="114881"/>
              </a:xfrm>
              <a:custGeom>
                <a:avLst/>
                <a:gdLst/>
                <a:ahLst/>
                <a:cxnLst/>
                <a:rect l="l" t="t" r="r" b="b"/>
                <a:pathLst>
                  <a:path w="175835" h="114881" extrusionOk="0">
                    <a:moveTo>
                      <a:pt x="17492" y="20391"/>
                    </a:moveTo>
                    <a:cubicBezTo>
                      <a:pt x="8342" y="30062"/>
                      <a:pt x="2068" y="43104"/>
                      <a:pt x="341" y="59602"/>
                    </a:cubicBezTo>
                    <a:cubicBezTo>
                      <a:pt x="-1945" y="81382"/>
                      <a:pt x="7409" y="97854"/>
                      <a:pt x="24255" y="107316"/>
                    </a:cubicBezTo>
                    <a:cubicBezTo>
                      <a:pt x="37609" y="114821"/>
                      <a:pt x="55027" y="116898"/>
                      <a:pt x="65238" y="112847"/>
                    </a:cubicBezTo>
                    <a:cubicBezTo>
                      <a:pt x="94397" y="101271"/>
                      <a:pt x="91813" y="55900"/>
                      <a:pt x="60113" y="56490"/>
                    </a:cubicBezTo>
                    <a:cubicBezTo>
                      <a:pt x="60113" y="56490"/>
                      <a:pt x="46474" y="56941"/>
                      <a:pt x="44429" y="69267"/>
                    </a:cubicBezTo>
                    <a:cubicBezTo>
                      <a:pt x="43178" y="76810"/>
                      <a:pt x="49445" y="83687"/>
                      <a:pt x="57066" y="84335"/>
                    </a:cubicBezTo>
                    <a:cubicBezTo>
                      <a:pt x="63968" y="84913"/>
                      <a:pt x="69486" y="79877"/>
                      <a:pt x="71061" y="73350"/>
                    </a:cubicBezTo>
                    <a:cubicBezTo>
                      <a:pt x="76865" y="81782"/>
                      <a:pt x="74223" y="97251"/>
                      <a:pt x="60958" y="102515"/>
                    </a:cubicBezTo>
                    <a:cubicBezTo>
                      <a:pt x="54138" y="105220"/>
                      <a:pt x="40384" y="103512"/>
                      <a:pt x="29824" y="97575"/>
                    </a:cubicBezTo>
                    <a:cubicBezTo>
                      <a:pt x="16756" y="90234"/>
                      <a:pt x="9904" y="78029"/>
                      <a:pt x="11701" y="60885"/>
                    </a:cubicBezTo>
                    <a:cubicBezTo>
                      <a:pt x="15555" y="24162"/>
                      <a:pt x="45350" y="7621"/>
                      <a:pt x="80465" y="11837"/>
                    </a:cubicBezTo>
                    <a:cubicBezTo>
                      <a:pt x="104481" y="14720"/>
                      <a:pt x="125246" y="24817"/>
                      <a:pt x="142759" y="39644"/>
                    </a:cubicBezTo>
                    <a:cubicBezTo>
                      <a:pt x="149661" y="45486"/>
                      <a:pt x="155554" y="51671"/>
                      <a:pt x="160462" y="57798"/>
                    </a:cubicBezTo>
                    <a:cubicBezTo>
                      <a:pt x="162171" y="59932"/>
                      <a:pt x="163536" y="61774"/>
                      <a:pt x="164742" y="63526"/>
                    </a:cubicBezTo>
                    <a:cubicBezTo>
                      <a:pt x="165441" y="64542"/>
                      <a:pt x="165968" y="65266"/>
                      <a:pt x="166171" y="65596"/>
                    </a:cubicBezTo>
                    <a:lnTo>
                      <a:pt x="175836" y="59964"/>
                    </a:lnTo>
                    <a:cubicBezTo>
                      <a:pt x="174693" y="58072"/>
                      <a:pt x="172464" y="54865"/>
                      <a:pt x="169225" y="50820"/>
                    </a:cubicBezTo>
                    <a:cubicBezTo>
                      <a:pt x="163879" y="44152"/>
                      <a:pt x="157592" y="37428"/>
                      <a:pt x="150106" y="31090"/>
                    </a:cubicBezTo>
                    <a:cubicBezTo>
                      <a:pt x="131005" y="14930"/>
                      <a:pt x="108126" y="3887"/>
                      <a:pt x="81761" y="725"/>
                    </a:cubicBezTo>
                    <a:cubicBezTo>
                      <a:pt x="56335" y="-2330"/>
                      <a:pt x="32745" y="4281"/>
                      <a:pt x="17492" y="2039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81" name="Google Shape;881;p4"/>
              <p:cNvSpPr/>
              <p:nvPr/>
            </p:nvSpPr>
            <p:spPr>
              <a:xfrm>
                <a:off x="3610328" y="1151492"/>
                <a:ext cx="116240" cy="175066"/>
              </a:xfrm>
              <a:custGeom>
                <a:avLst/>
                <a:gdLst/>
                <a:ahLst/>
                <a:cxnLst/>
                <a:rect l="l" t="t" r="r" b="b"/>
                <a:pathLst>
                  <a:path w="116240" h="175066" extrusionOk="0">
                    <a:moveTo>
                      <a:pt x="24519" y="14208"/>
                    </a:moveTo>
                    <a:cubicBezTo>
                      <a:pt x="34844" y="5807"/>
                      <a:pt x="48319" y="524"/>
                      <a:pt x="64892" y="29"/>
                    </a:cubicBezTo>
                    <a:cubicBezTo>
                      <a:pt x="86787" y="-625"/>
                      <a:pt x="102510" y="9935"/>
                      <a:pt x="110695" y="27442"/>
                    </a:cubicBezTo>
                    <a:cubicBezTo>
                      <a:pt x="117178" y="41316"/>
                      <a:pt x="117953" y="58842"/>
                      <a:pt x="113146" y="68723"/>
                    </a:cubicBezTo>
                    <a:cubicBezTo>
                      <a:pt x="99430" y="96936"/>
                      <a:pt x="54377" y="90967"/>
                      <a:pt x="57329" y="59401"/>
                    </a:cubicBezTo>
                    <a:cubicBezTo>
                      <a:pt x="57329" y="59401"/>
                      <a:pt x="58802" y="45838"/>
                      <a:pt x="71242" y="44720"/>
                    </a:cubicBezTo>
                    <a:cubicBezTo>
                      <a:pt x="78862" y="44034"/>
                      <a:pt x="85250" y="50797"/>
                      <a:pt x="85326" y="58442"/>
                    </a:cubicBezTo>
                    <a:cubicBezTo>
                      <a:pt x="85390" y="65370"/>
                      <a:pt x="79954" y="70495"/>
                      <a:pt x="73325" y="71574"/>
                    </a:cubicBezTo>
                    <a:cubicBezTo>
                      <a:pt x="81301" y="78000"/>
                      <a:pt x="96921" y="76521"/>
                      <a:pt x="103164" y="63681"/>
                    </a:cubicBezTo>
                    <a:cubicBezTo>
                      <a:pt x="106371" y="57083"/>
                      <a:pt x="105691" y="43241"/>
                      <a:pt x="100560" y="32261"/>
                    </a:cubicBezTo>
                    <a:cubicBezTo>
                      <a:pt x="94217" y="18685"/>
                      <a:pt x="82558" y="10944"/>
                      <a:pt x="65330" y="11459"/>
                    </a:cubicBezTo>
                    <a:cubicBezTo>
                      <a:pt x="28418" y="12557"/>
                      <a:pt x="9704" y="41037"/>
                      <a:pt x="11286" y="76368"/>
                    </a:cubicBezTo>
                    <a:cubicBezTo>
                      <a:pt x="12372" y="100530"/>
                      <a:pt x="20887" y="121987"/>
                      <a:pt x="34368" y="140567"/>
                    </a:cubicBezTo>
                    <a:cubicBezTo>
                      <a:pt x="39677" y="147882"/>
                      <a:pt x="45398" y="154219"/>
                      <a:pt x="51144" y="159572"/>
                    </a:cubicBezTo>
                    <a:cubicBezTo>
                      <a:pt x="53145" y="161439"/>
                      <a:pt x="54885" y="162932"/>
                      <a:pt x="56536" y="164265"/>
                    </a:cubicBezTo>
                    <a:cubicBezTo>
                      <a:pt x="57501" y="165040"/>
                      <a:pt x="58187" y="165624"/>
                      <a:pt x="58498" y="165846"/>
                    </a:cubicBezTo>
                    <a:lnTo>
                      <a:pt x="52161" y="175066"/>
                    </a:lnTo>
                    <a:cubicBezTo>
                      <a:pt x="50357" y="173784"/>
                      <a:pt x="47328" y="171320"/>
                      <a:pt x="43537" y="167789"/>
                    </a:cubicBezTo>
                    <a:cubicBezTo>
                      <a:pt x="37282" y="161960"/>
                      <a:pt x="31047" y="155185"/>
                      <a:pt x="25287" y="147247"/>
                    </a:cubicBezTo>
                    <a:cubicBezTo>
                      <a:pt x="10593" y="126991"/>
                      <a:pt x="1297" y="103362"/>
                      <a:pt x="103" y="76832"/>
                    </a:cubicBezTo>
                    <a:cubicBezTo>
                      <a:pt x="-1040" y="51248"/>
                      <a:pt x="7310" y="28210"/>
                      <a:pt x="24519" y="142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82" name="Google Shape;882;p4"/>
              <p:cNvSpPr/>
              <p:nvPr/>
            </p:nvSpPr>
            <p:spPr>
              <a:xfrm>
                <a:off x="3606106" y="1297742"/>
                <a:ext cx="343328" cy="351538"/>
              </a:xfrm>
              <a:custGeom>
                <a:avLst/>
                <a:gdLst/>
                <a:ahLst/>
                <a:cxnLst/>
                <a:rect l="l" t="t" r="r" b="b"/>
                <a:pathLst>
                  <a:path w="343328" h="351538" extrusionOk="0">
                    <a:moveTo>
                      <a:pt x="26328" y="26684"/>
                    </a:moveTo>
                    <a:cubicBezTo>
                      <a:pt x="10079" y="43099"/>
                      <a:pt x="-119" y="65705"/>
                      <a:pt x="1" y="90622"/>
                    </a:cubicBezTo>
                    <a:cubicBezTo>
                      <a:pt x="243" y="140463"/>
                      <a:pt x="40901" y="180589"/>
                      <a:pt x="90743" y="180347"/>
                    </a:cubicBezTo>
                    <a:cubicBezTo>
                      <a:pt x="101715" y="180297"/>
                      <a:pt x="111939" y="177890"/>
                      <a:pt x="121648" y="174258"/>
                    </a:cubicBezTo>
                    <a:cubicBezTo>
                      <a:pt x="111679" y="191739"/>
                      <a:pt x="105742" y="211767"/>
                      <a:pt x="105843" y="233332"/>
                    </a:cubicBezTo>
                    <a:cubicBezTo>
                      <a:pt x="106160" y="298915"/>
                      <a:pt x="159551" y="351855"/>
                      <a:pt x="225128" y="351537"/>
                    </a:cubicBezTo>
                    <a:cubicBezTo>
                      <a:pt x="242654" y="351455"/>
                      <a:pt x="259202" y="347327"/>
                      <a:pt x="274150" y="340437"/>
                    </a:cubicBezTo>
                    <a:cubicBezTo>
                      <a:pt x="276194" y="340298"/>
                      <a:pt x="289866" y="339243"/>
                      <a:pt x="303264" y="340139"/>
                    </a:cubicBezTo>
                    <a:cubicBezTo>
                      <a:pt x="317641" y="341091"/>
                      <a:pt x="329553" y="344171"/>
                      <a:pt x="329553" y="344171"/>
                    </a:cubicBezTo>
                    <a:cubicBezTo>
                      <a:pt x="329553" y="344171"/>
                      <a:pt x="325369" y="334094"/>
                      <a:pt x="324340" y="320333"/>
                    </a:cubicBezTo>
                    <a:cubicBezTo>
                      <a:pt x="323508" y="309208"/>
                      <a:pt x="324664" y="299912"/>
                      <a:pt x="325178" y="295155"/>
                    </a:cubicBezTo>
                    <a:cubicBezTo>
                      <a:pt x="336564" y="276823"/>
                      <a:pt x="343441" y="255423"/>
                      <a:pt x="343327" y="232259"/>
                    </a:cubicBezTo>
                    <a:cubicBezTo>
                      <a:pt x="343009" y="166682"/>
                      <a:pt x="289624" y="113736"/>
                      <a:pt x="224048" y="114053"/>
                    </a:cubicBezTo>
                    <a:cubicBezTo>
                      <a:pt x="205608" y="114142"/>
                      <a:pt x="188234" y="118530"/>
                      <a:pt x="172696" y="126112"/>
                    </a:cubicBezTo>
                    <a:cubicBezTo>
                      <a:pt x="177630" y="114885"/>
                      <a:pt x="180665" y="102776"/>
                      <a:pt x="180595" y="89727"/>
                    </a:cubicBezTo>
                    <a:cubicBezTo>
                      <a:pt x="180360" y="39885"/>
                      <a:pt x="139695" y="-240"/>
                      <a:pt x="89854" y="1"/>
                    </a:cubicBezTo>
                    <a:cubicBezTo>
                      <a:pt x="64936" y="115"/>
                      <a:pt x="42584" y="10269"/>
                      <a:pt x="26328" y="2668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83" name="Google Shape;883;p4"/>
              <p:cNvSpPr/>
              <p:nvPr/>
            </p:nvSpPr>
            <p:spPr>
              <a:xfrm>
                <a:off x="3805726" y="1503718"/>
                <a:ext cx="143708" cy="145530"/>
              </a:xfrm>
              <a:custGeom>
                <a:avLst/>
                <a:gdLst/>
                <a:ahLst/>
                <a:cxnLst/>
                <a:rect l="l" t="t" r="r" b="b"/>
                <a:pathLst>
                  <a:path w="143708" h="145530" extrusionOk="0">
                    <a:moveTo>
                      <a:pt x="0" y="142666"/>
                    </a:moveTo>
                    <a:cubicBezTo>
                      <a:pt x="8248" y="144437"/>
                      <a:pt x="16745" y="145574"/>
                      <a:pt x="25527" y="145529"/>
                    </a:cubicBezTo>
                    <a:cubicBezTo>
                      <a:pt x="91103" y="145218"/>
                      <a:pt x="144024" y="91777"/>
                      <a:pt x="143707" y="26200"/>
                    </a:cubicBezTo>
                    <a:cubicBezTo>
                      <a:pt x="143662" y="17164"/>
                      <a:pt x="142367" y="8452"/>
                      <a:pt x="140417" y="0"/>
                    </a:cubicBezTo>
                    <a:cubicBezTo>
                      <a:pt x="123869" y="25171"/>
                      <a:pt x="103765" y="51340"/>
                      <a:pt x="78321" y="75959"/>
                    </a:cubicBezTo>
                    <a:cubicBezTo>
                      <a:pt x="55257" y="98273"/>
                      <a:pt x="27743" y="120942"/>
                      <a:pt x="0" y="142666"/>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84" name="Google Shape;884;p4"/>
              <p:cNvSpPr/>
              <p:nvPr/>
            </p:nvSpPr>
            <p:spPr>
              <a:xfrm>
                <a:off x="3714318" y="1414602"/>
                <a:ext cx="194932" cy="189350"/>
              </a:xfrm>
              <a:custGeom>
                <a:avLst/>
                <a:gdLst/>
                <a:ahLst/>
                <a:cxnLst/>
                <a:rect l="l" t="t" r="r" b="b"/>
                <a:pathLst>
                  <a:path w="194932" h="189350" extrusionOk="0">
                    <a:moveTo>
                      <a:pt x="0" y="138621"/>
                    </a:moveTo>
                    <a:cubicBezTo>
                      <a:pt x="1848" y="148152"/>
                      <a:pt x="4890" y="157201"/>
                      <a:pt x="8928" y="165671"/>
                    </a:cubicBezTo>
                    <a:cubicBezTo>
                      <a:pt x="12960" y="174149"/>
                      <a:pt x="18002" y="182042"/>
                      <a:pt x="23819" y="189351"/>
                    </a:cubicBezTo>
                    <a:cubicBezTo>
                      <a:pt x="59169" y="172333"/>
                      <a:pt x="95536" y="150787"/>
                      <a:pt x="123615" y="123952"/>
                    </a:cubicBezTo>
                    <a:cubicBezTo>
                      <a:pt x="153079" y="95783"/>
                      <a:pt x="175717" y="61017"/>
                      <a:pt x="194932" y="27540"/>
                    </a:cubicBezTo>
                    <a:cubicBezTo>
                      <a:pt x="179972" y="14224"/>
                      <a:pt x="161931" y="4413"/>
                      <a:pt x="141662" y="0"/>
                    </a:cubicBezTo>
                    <a:cubicBezTo>
                      <a:pt x="126848" y="26206"/>
                      <a:pt x="109017" y="52737"/>
                      <a:pt x="86608" y="75038"/>
                    </a:cubicBezTo>
                    <a:cubicBezTo>
                      <a:pt x="60706" y="100819"/>
                      <a:pt x="29928" y="121126"/>
                      <a:pt x="0" y="138621"/>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85" name="Google Shape;885;p4"/>
              <p:cNvSpPr/>
              <p:nvPr/>
            </p:nvSpPr>
            <p:spPr>
              <a:xfrm>
                <a:off x="3601364" y="1299375"/>
                <a:ext cx="355907" cy="359479"/>
              </a:xfrm>
              <a:custGeom>
                <a:avLst/>
                <a:gdLst/>
                <a:ahLst/>
                <a:cxnLst/>
                <a:rect l="l" t="t" r="r" b="b"/>
                <a:pathLst>
                  <a:path w="355907" h="359479" extrusionOk="0">
                    <a:moveTo>
                      <a:pt x="26314" y="29482"/>
                    </a:moveTo>
                    <a:cubicBezTo>
                      <a:pt x="9004" y="47586"/>
                      <a:pt x="-559" y="71913"/>
                      <a:pt x="25" y="97580"/>
                    </a:cubicBezTo>
                    <a:cubicBezTo>
                      <a:pt x="1213" y="150215"/>
                      <a:pt x="44716" y="191807"/>
                      <a:pt x="97326" y="190620"/>
                    </a:cubicBezTo>
                    <a:cubicBezTo>
                      <a:pt x="104813" y="190448"/>
                      <a:pt x="112211" y="188867"/>
                      <a:pt x="119577" y="186797"/>
                    </a:cubicBezTo>
                    <a:cubicBezTo>
                      <a:pt x="112350" y="203193"/>
                      <a:pt x="107759" y="220471"/>
                      <a:pt x="108166" y="238429"/>
                    </a:cubicBezTo>
                    <a:cubicBezTo>
                      <a:pt x="109715" y="306780"/>
                      <a:pt x="166490" y="360997"/>
                      <a:pt x="234861" y="359447"/>
                    </a:cubicBezTo>
                    <a:cubicBezTo>
                      <a:pt x="251904" y="359060"/>
                      <a:pt x="268268" y="354678"/>
                      <a:pt x="283921" y="347357"/>
                    </a:cubicBezTo>
                    <a:cubicBezTo>
                      <a:pt x="284067" y="347293"/>
                      <a:pt x="284270" y="347382"/>
                      <a:pt x="284416" y="347313"/>
                    </a:cubicBezTo>
                    <a:cubicBezTo>
                      <a:pt x="286861" y="347109"/>
                      <a:pt x="290055" y="346900"/>
                      <a:pt x="293986" y="346741"/>
                    </a:cubicBezTo>
                    <a:cubicBezTo>
                      <a:pt x="300361" y="346487"/>
                      <a:pt x="306711" y="346392"/>
                      <a:pt x="312477" y="346671"/>
                    </a:cubicBezTo>
                    <a:cubicBezTo>
                      <a:pt x="322021" y="347135"/>
                      <a:pt x="340055" y="350240"/>
                      <a:pt x="340690" y="350011"/>
                    </a:cubicBezTo>
                    <a:cubicBezTo>
                      <a:pt x="343465" y="349027"/>
                      <a:pt x="344824" y="345795"/>
                      <a:pt x="343630" y="343096"/>
                    </a:cubicBezTo>
                    <a:cubicBezTo>
                      <a:pt x="343166" y="342048"/>
                      <a:pt x="342411" y="339953"/>
                      <a:pt x="341535" y="337051"/>
                    </a:cubicBezTo>
                    <a:cubicBezTo>
                      <a:pt x="340062" y="332174"/>
                      <a:pt x="338785" y="326929"/>
                      <a:pt x="338239" y="321379"/>
                    </a:cubicBezTo>
                    <a:cubicBezTo>
                      <a:pt x="338214" y="321151"/>
                      <a:pt x="338309" y="320820"/>
                      <a:pt x="338302" y="320744"/>
                    </a:cubicBezTo>
                    <a:cubicBezTo>
                      <a:pt x="337871" y="316001"/>
                      <a:pt x="337782" y="311238"/>
                      <a:pt x="338010" y="306399"/>
                    </a:cubicBezTo>
                    <a:cubicBezTo>
                      <a:pt x="338099" y="304539"/>
                      <a:pt x="338296" y="302805"/>
                      <a:pt x="338467" y="300856"/>
                    </a:cubicBezTo>
                    <a:cubicBezTo>
                      <a:pt x="338557" y="299808"/>
                      <a:pt x="338785" y="297167"/>
                      <a:pt x="338817" y="296817"/>
                    </a:cubicBezTo>
                    <a:cubicBezTo>
                      <a:pt x="338817" y="296798"/>
                      <a:pt x="338791" y="296570"/>
                      <a:pt x="338791" y="296570"/>
                    </a:cubicBezTo>
                    <a:cubicBezTo>
                      <a:pt x="350043" y="276923"/>
                      <a:pt x="356387" y="255206"/>
                      <a:pt x="355879" y="232759"/>
                    </a:cubicBezTo>
                    <a:cubicBezTo>
                      <a:pt x="354330" y="164401"/>
                      <a:pt x="297554" y="110184"/>
                      <a:pt x="229184" y="111734"/>
                    </a:cubicBezTo>
                    <a:cubicBezTo>
                      <a:pt x="214319" y="112070"/>
                      <a:pt x="200095" y="115957"/>
                      <a:pt x="186277" y="121589"/>
                    </a:cubicBezTo>
                    <a:cubicBezTo>
                      <a:pt x="189071" y="112299"/>
                      <a:pt x="190830" y="102837"/>
                      <a:pt x="190614" y="93287"/>
                    </a:cubicBezTo>
                    <a:cubicBezTo>
                      <a:pt x="189427" y="40658"/>
                      <a:pt x="145656" y="-1163"/>
                      <a:pt x="93040" y="25"/>
                    </a:cubicBezTo>
                    <a:cubicBezTo>
                      <a:pt x="67430" y="602"/>
                      <a:pt x="43669" y="11321"/>
                      <a:pt x="26314" y="29482"/>
                    </a:cubicBezTo>
                    <a:close/>
                    <a:moveTo>
                      <a:pt x="33757" y="36499"/>
                    </a:moveTo>
                    <a:cubicBezTo>
                      <a:pt x="49270" y="20262"/>
                      <a:pt x="70402" y="10769"/>
                      <a:pt x="93294" y="10248"/>
                    </a:cubicBezTo>
                    <a:cubicBezTo>
                      <a:pt x="140316" y="9188"/>
                      <a:pt x="179324" y="46507"/>
                      <a:pt x="180391" y="93547"/>
                    </a:cubicBezTo>
                    <a:cubicBezTo>
                      <a:pt x="180651" y="105200"/>
                      <a:pt x="178302" y="116579"/>
                      <a:pt x="173533" y="127977"/>
                    </a:cubicBezTo>
                    <a:cubicBezTo>
                      <a:pt x="171710" y="132327"/>
                      <a:pt x="176225" y="136689"/>
                      <a:pt x="180429" y="134543"/>
                    </a:cubicBezTo>
                    <a:cubicBezTo>
                      <a:pt x="195847" y="126682"/>
                      <a:pt x="212484" y="122345"/>
                      <a:pt x="229444" y="121964"/>
                    </a:cubicBezTo>
                    <a:cubicBezTo>
                      <a:pt x="292221" y="120541"/>
                      <a:pt x="344233" y="170255"/>
                      <a:pt x="345656" y="233012"/>
                    </a:cubicBezTo>
                    <a:cubicBezTo>
                      <a:pt x="346132" y="254253"/>
                      <a:pt x="340531" y="274935"/>
                      <a:pt x="329489" y="293490"/>
                    </a:cubicBezTo>
                    <a:cubicBezTo>
                      <a:pt x="329101" y="294138"/>
                      <a:pt x="328758" y="294811"/>
                      <a:pt x="328695" y="295566"/>
                    </a:cubicBezTo>
                    <a:cubicBezTo>
                      <a:pt x="328695" y="295554"/>
                      <a:pt x="328352" y="298824"/>
                      <a:pt x="328257" y="299986"/>
                    </a:cubicBezTo>
                    <a:cubicBezTo>
                      <a:pt x="328073" y="302056"/>
                      <a:pt x="327946" y="304018"/>
                      <a:pt x="327850" y="306025"/>
                    </a:cubicBezTo>
                    <a:cubicBezTo>
                      <a:pt x="327603" y="311308"/>
                      <a:pt x="327672" y="316502"/>
                      <a:pt x="328149" y="321747"/>
                    </a:cubicBezTo>
                    <a:cubicBezTo>
                      <a:pt x="328155" y="321824"/>
                      <a:pt x="328308" y="322097"/>
                      <a:pt x="328333" y="322357"/>
                    </a:cubicBezTo>
                    <a:cubicBezTo>
                      <a:pt x="328898" y="328085"/>
                      <a:pt x="329978" y="333457"/>
                      <a:pt x="331432" y="338550"/>
                    </a:cubicBezTo>
                    <a:cubicBezTo>
                      <a:pt x="325482" y="337572"/>
                      <a:pt x="319284" y="336924"/>
                      <a:pt x="312991" y="336619"/>
                    </a:cubicBezTo>
                    <a:cubicBezTo>
                      <a:pt x="306889" y="336321"/>
                      <a:pt x="300266" y="336384"/>
                      <a:pt x="293617" y="336651"/>
                    </a:cubicBezTo>
                    <a:cubicBezTo>
                      <a:pt x="289318" y="336829"/>
                      <a:pt x="285781" y="336956"/>
                      <a:pt x="283165" y="337184"/>
                    </a:cubicBezTo>
                    <a:cubicBezTo>
                      <a:pt x="282550" y="337235"/>
                      <a:pt x="281908" y="337464"/>
                      <a:pt x="281349" y="337737"/>
                    </a:cubicBezTo>
                    <a:cubicBezTo>
                      <a:pt x="266452" y="344963"/>
                      <a:pt x="250787" y="348856"/>
                      <a:pt x="234600" y="349224"/>
                    </a:cubicBezTo>
                    <a:cubicBezTo>
                      <a:pt x="171831" y="350640"/>
                      <a:pt x="119812" y="300926"/>
                      <a:pt x="118396" y="238169"/>
                    </a:cubicBezTo>
                    <a:cubicBezTo>
                      <a:pt x="117945" y="218319"/>
                      <a:pt x="122764" y="199072"/>
                      <a:pt x="132423" y="181406"/>
                    </a:cubicBezTo>
                    <a:cubicBezTo>
                      <a:pt x="134696" y="177247"/>
                      <a:pt x="130626" y="172529"/>
                      <a:pt x="126219" y="174269"/>
                    </a:cubicBezTo>
                    <a:cubicBezTo>
                      <a:pt x="116427" y="178129"/>
                      <a:pt x="106807" y="180174"/>
                      <a:pt x="97072" y="180390"/>
                    </a:cubicBezTo>
                    <a:cubicBezTo>
                      <a:pt x="50057" y="181457"/>
                      <a:pt x="11316" y="144360"/>
                      <a:pt x="10249" y="97319"/>
                    </a:cubicBezTo>
                    <a:cubicBezTo>
                      <a:pt x="9728" y="74358"/>
                      <a:pt x="18288" y="52679"/>
                      <a:pt x="33757" y="3649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86" name="Google Shape;886;p4"/>
              <p:cNvSpPr/>
              <p:nvPr/>
            </p:nvSpPr>
            <p:spPr>
              <a:xfrm>
                <a:off x="3641725" y="1336192"/>
                <a:ext cx="144984" cy="141815"/>
              </a:xfrm>
              <a:custGeom>
                <a:avLst/>
                <a:gdLst/>
                <a:ahLst/>
                <a:cxnLst/>
                <a:rect l="l" t="t" r="r" b="b"/>
                <a:pathLst>
                  <a:path w="144984" h="141815" extrusionOk="0">
                    <a:moveTo>
                      <a:pt x="0" y="123082"/>
                    </a:moveTo>
                    <a:cubicBezTo>
                      <a:pt x="108" y="123158"/>
                      <a:pt x="248" y="123171"/>
                      <a:pt x="356" y="123254"/>
                    </a:cubicBezTo>
                    <a:cubicBezTo>
                      <a:pt x="7664" y="128797"/>
                      <a:pt x="15920" y="133160"/>
                      <a:pt x="24695" y="136328"/>
                    </a:cubicBezTo>
                    <a:cubicBezTo>
                      <a:pt x="25438" y="136595"/>
                      <a:pt x="26238" y="136779"/>
                      <a:pt x="26988" y="137027"/>
                    </a:cubicBezTo>
                    <a:cubicBezTo>
                      <a:pt x="35884" y="139967"/>
                      <a:pt x="45250" y="141859"/>
                      <a:pt x="55163" y="141815"/>
                    </a:cubicBezTo>
                    <a:cubicBezTo>
                      <a:pt x="64262" y="141770"/>
                      <a:pt x="72790" y="139897"/>
                      <a:pt x="81000" y="137293"/>
                    </a:cubicBezTo>
                    <a:cubicBezTo>
                      <a:pt x="89586" y="129642"/>
                      <a:pt x="98546" y="122873"/>
                      <a:pt x="106756" y="114821"/>
                    </a:cubicBezTo>
                    <a:cubicBezTo>
                      <a:pt x="119088" y="102730"/>
                      <a:pt x="129889" y="93104"/>
                      <a:pt x="141027" y="80550"/>
                    </a:cubicBezTo>
                    <a:cubicBezTo>
                      <a:pt x="143675" y="72193"/>
                      <a:pt x="145028" y="60560"/>
                      <a:pt x="144983" y="51295"/>
                    </a:cubicBezTo>
                    <a:cubicBezTo>
                      <a:pt x="144888" y="32201"/>
                      <a:pt x="138741" y="14542"/>
                      <a:pt x="128550" y="0"/>
                    </a:cubicBezTo>
                    <a:cubicBezTo>
                      <a:pt x="112935" y="31083"/>
                      <a:pt x="95021" y="59906"/>
                      <a:pt x="75082" y="77146"/>
                    </a:cubicBezTo>
                    <a:cubicBezTo>
                      <a:pt x="54077" y="95307"/>
                      <a:pt x="27127" y="110077"/>
                      <a:pt x="0" y="123082"/>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887" name="Google Shape;887;p4"/>
              <p:cNvGrpSpPr/>
              <p:nvPr/>
            </p:nvGrpSpPr>
            <p:grpSpPr>
              <a:xfrm>
                <a:off x="3750380" y="1204458"/>
                <a:ext cx="202912" cy="235607"/>
                <a:chOff x="3750380" y="1204458"/>
                <a:chExt cx="202912" cy="235607"/>
              </a:xfrm>
            </p:grpSpPr>
            <p:sp>
              <p:nvSpPr>
                <p:cNvPr id="888" name="Google Shape;888;p4"/>
                <p:cNvSpPr/>
                <p:nvPr/>
              </p:nvSpPr>
              <p:spPr>
                <a:xfrm>
                  <a:off x="3757154" y="1214155"/>
                  <a:ext cx="143272" cy="219310"/>
                </a:xfrm>
                <a:custGeom>
                  <a:avLst/>
                  <a:gdLst/>
                  <a:ahLst/>
                  <a:cxnLst/>
                  <a:rect l="l" t="t" r="r" b="b"/>
                  <a:pathLst>
                    <a:path w="143272" h="219310" extrusionOk="0">
                      <a:moveTo>
                        <a:pt x="26519" y="219293"/>
                      </a:moveTo>
                      <a:cubicBezTo>
                        <a:pt x="141" y="169001"/>
                        <a:pt x="-29114" y="22469"/>
                        <a:pt x="60548" y="2619"/>
                      </a:cubicBezTo>
                      <a:cubicBezTo>
                        <a:pt x="162593" y="-19975"/>
                        <a:pt x="141460" y="111064"/>
                        <a:pt x="141460" y="111064"/>
                      </a:cubicBezTo>
                      <a:cubicBezTo>
                        <a:pt x="141460" y="111064"/>
                        <a:pt x="27357" y="220887"/>
                        <a:pt x="26519" y="21929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89" name="Google Shape;889;p4"/>
                <p:cNvSpPr/>
                <p:nvPr/>
              </p:nvSpPr>
              <p:spPr>
                <a:xfrm>
                  <a:off x="3750380" y="1204458"/>
                  <a:ext cx="153455" cy="229526"/>
                </a:xfrm>
                <a:custGeom>
                  <a:avLst/>
                  <a:gdLst/>
                  <a:ahLst/>
                  <a:cxnLst/>
                  <a:rect l="l" t="t" r="r" b="b"/>
                  <a:pathLst>
                    <a:path w="153455" h="229526" extrusionOk="0">
                      <a:moveTo>
                        <a:pt x="25329" y="24787"/>
                      </a:moveTo>
                      <a:cubicBezTo>
                        <a:pt x="8692" y="42941"/>
                        <a:pt x="469" y="70291"/>
                        <a:pt x="18" y="104435"/>
                      </a:cubicBezTo>
                      <a:cubicBezTo>
                        <a:pt x="-534" y="146434"/>
                        <a:pt x="11556" y="197094"/>
                        <a:pt x="27107" y="226736"/>
                      </a:cubicBezTo>
                      <a:cubicBezTo>
                        <a:pt x="31838" y="229968"/>
                        <a:pt x="31825" y="229860"/>
                        <a:pt x="33394" y="229041"/>
                      </a:cubicBezTo>
                      <a:cubicBezTo>
                        <a:pt x="34206" y="228685"/>
                        <a:pt x="34238" y="228749"/>
                        <a:pt x="34626" y="228507"/>
                      </a:cubicBezTo>
                      <a:cubicBezTo>
                        <a:pt x="34994" y="228273"/>
                        <a:pt x="35362" y="227853"/>
                        <a:pt x="35839" y="227479"/>
                      </a:cubicBezTo>
                      <a:cubicBezTo>
                        <a:pt x="36600" y="226876"/>
                        <a:pt x="37674" y="226063"/>
                        <a:pt x="39001" y="224894"/>
                      </a:cubicBezTo>
                      <a:cubicBezTo>
                        <a:pt x="41465" y="222729"/>
                        <a:pt x="44932" y="219541"/>
                        <a:pt x="49428" y="215382"/>
                      </a:cubicBezTo>
                      <a:cubicBezTo>
                        <a:pt x="57473" y="207933"/>
                        <a:pt x="89267" y="177873"/>
                        <a:pt x="93033" y="174285"/>
                      </a:cubicBezTo>
                      <a:cubicBezTo>
                        <a:pt x="105542" y="162379"/>
                        <a:pt x="149846" y="119942"/>
                        <a:pt x="150069" y="119726"/>
                      </a:cubicBezTo>
                      <a:cubicBezTo>
                        <a:pt x="150856" y="118964"/>
                        <a:pt x="151428" y="117903"/>
                        <a:pt x="151599" y="116817"/>
                      </a:cubicBezTo>
                      <a:cubicBezTo>
                        <a:pt x="151694" y="116233"/>
                        <a:pt x="151828" y="115312"/>
                        <a:pt x="152012" y="113820"/>
                      </a:cubicBezTo>
                      <a:cubicBezTo>
                        <a:pt x="152317" y="111369"/>
                        <a:pt x="152653" y="108505"/>
                        <a:pt x="152888" y="105457"/>
                      </a:cubicBezTo>
                      <a:cubicBezTo>
                        <a:pt x="153561" y="96751"/>
                        <a:pt x="153644" y="87576"/>
                        <a:pt x="153091" y="78317"/>
                      </a:cubicBezTo>
                      <a:cubicBezTo>
                        <a:pt x="150875" y="41068"/>
                        <a:pt x="138124" y="13496"/>
                        <a:pt x="110343" y="3641"/>
                      </a:cubicBezTo>
                      <a:cubicBezTo>
                        <a:pt x="97706" y="-842"/>
                        <a:pt x="82473" y="-1236"/>
                        <a:pt x="64515" y="2740"/>
                      </a:cubicBezTo>
                      <a:cubicBezTo>
                        <a:pt x="48297" y="6327"/>
                        <a:pt x="35311" y="13897"/>
                        <a:pt x="25329" y="24787"/>
                      </a:cubicBezTo>
                      <a:close/>
                      <a:moveTo>
                        <a:pt x="42093" y="23428"/>
                      </a:moveTo>
                      <a:cubicBezTo>
                        <a:pt x="49116" y="18348"/>
                        <a:pt x="57232" y="14595"/>
                        <a:pt x="66668" y="12506"/>
                      </a:cubicBezTo>
                      <a:cubicBezTo>
                        <a:pt x="82873" y="8918"/>
                        <a:pt x="96291" y="9274"/>
                        <a:pt x="107009" y="13077"/>
                      </a:cubicBezTo>
                      <a:cubicBezTo>
                        <a:pt x="129946" y="21212"/>
                        <a:pt x="141032" y="45354"/>
                        <a:pt x="143033" y="78984"/>
                      </a:cubicBezTo>
                      <a:cubicBezTo>
                        <a:pt x="143554" y="87741"/>
                        <a:pt x="143427" y="96364"/>
                        <a:pt x="142779" y="104632"/>
                      </a:cubicBezTo>
                      <a:cubicBezTo>
                        <a:pt x="142556" y="107521"/>
                        <a:pt x="142175" y="110194"/>
                        <a:pt x="141890" y="112499"/>
                      </a:cubicBezTo>
                      <a:cubicBezTo>
                        <a:pt x="141826" y="113001"/>
                        <a:pt x="141725" y="113115"/>
                        <a:pt x="141674" y="113503"/>
                      </a:cubicBezTo>
                      <a:cubicBezTo>
                        <a:pt x="139140" y="115928"/>
                        <a:pt x="78631" y="174037"/>
                        <a:pt x="75202" y="177295"/>
                      </a:cubicBezTo>
                      <a:cubicBezTo>
                        <a:pt x="61683" y="190115"/>
                        <a:pt x="50621" y="200574"/>
                        <a:pt x="42614" y="207984"/>
                      </a:cubicBezTo>
                      <a:cubicBezTo>
                        <a:pt x="38740" y="211572"/>
                        <a:pt x="35966" y="214150"/>
                        <a:pt x="33641" y="216214"/>
                      </a:cubicBezTo>
                      <a:cubicBezTo>
                        <a:pt x="20097" y="187531"/>
                        <a:pt x="9734" y="142617"/>
                        <a:pt x="10235" y="104632"/>
                      </a:cubicBezTo>
                      <a:cubicBezTo>
                        <a:pt x="10731" y="66792"/>
                        <a:pt x="21030" y="38668"/>
                        <a:pt x="42093" y="2342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90" name="Google Shape;890;p4"/>
                <p:cNvSpPr/>
                <p:nvPr/>
              </p:nvSpPr>
              <p:spPr>
                <a:xfrm>
                  <a:off x="3783640" y="1314402"/>
                  <a:ext cx="165298" cy="123837"/>
                </a:xfrm>
                <a:custGeom>
                  <a:avLst/>
                  <a:gdLst/>
                  <a:ahLst/>
                  <a:cxnLst/>
                  <a:rect l="l" t="t" r="r" b="b"/>
                  <a:pathLst>
                    <a:path w="165298" h="123837" extrusionOk="0">
                      <a:moveTo>
                        <a:pt x="13" y="118850"/>
                      </a:moveTo>
                      <a:cubicBezTo>
                        <a:pt x="41238" y="133975"/>
                        <a:pt x="146317" y="115052"/>
                        <a:pt x="162802" y="57236"/>
                      </a:cubicBezTo>
                      <a:cubicBezTo>
                        <a:pt x="177058" y="7229"/>
                        <a:pt x="126842" y="-11421"/>
                        <a:pt x="98838" y="6893"/>
                      </a:cubicBezTo>
                      <a:cubicBezTo>
                        <a:pt x="82639" y="17485"/>
                        <a:pt x="80944" y="19669"/>
                        <a:pt x="54185" y="47291"/>
                      </a:cubicBezTo>
                      <a:cubicBezTo>
                        <a:pt x="23674" y="78794"/>
                        <a:pt x="-654" y="118602"/>
                        <a:pt x="13" y="11885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91" name="Google Shape;891;p4"/>
                <p:cNvSpPr/>
                <p:nvPr/>
              </p:nvSpPr>
              <p:spPr>
                <a:xfrm>
                  <a:off x="3777789" y="1306084"/>
                  <a:ext cx="175503" cy="133981"/>
                </a:xfrm>
                <a:custGeom>
                  <a:avLst/>
                  <a:gdLst/>
                  <a:ahLst/>
                  <a:cxnLst/>
                  <a:rect l="l" t="t" r="r" b="b"/>
                  <a:pathLst>
                    <a:path w="175503" h="133981" extrusionOk="0">
                      <a:moveTo>
                        <a:pt x="55655" y="48752"/>
                      </a:moveTo>
                      <a:cubicBezTo>
                        <a:pt x="41996" y="62855"/>
                        <a:pt x="28636" y="79702"/>
                        <a:pt x="16488" y="96942"/>
                      </a:cubicBezTo>
                      <a:cubicBezTo>
                        <a:pt x="11986" y="103324"/>
                        <a:pt x="7782" y="109363"/>
                        <a:pt x="4671" y="114335"/>
                      </a:cubicBezTo>
                      <a:cubicBezTo>
                        <a:pt x="3362" y="116430"/>
                        <a:pt x="2448" y="118208"/>
                        <a:pt x="1712" y="119523"/>
                      </a:cubicBezTo>
                      <a:cubicBezTo>
                        <a:pt x="1331" y="120196"/>
                        <a:pt x="975" y="120856"/>
                        <a:pt x="765" y="121294"/>
                      </a:cubicBezTo>
                      <a:cubicBezTo>
                        <a:pt x="588" y="121675"/>
                        <a:pt x="632" y="121599"/>
                        <a:pt x="416" y="122177"/>
                      </a:cubicBezTo>
                      <a:cubicBezTo>
                        <a:pt x="289" y="122571"/>
                        <a:pt x="213" y="122653"/>
                        <a:pt x="86" y="123555"/>
                      </a:cubicBezTo>
                      <a:cubicBezTo>
                        <a:pt x="-162" y="125301"/>
                        <a:pt x="-98" y="125257"/>
                        <a:pt x="3470" y="128679"/>
                      </a:cubicBezTo>
                      <a:cubicBezTo>
                        <a:pt x="25626" y="136814"/>
                        <a:pt x="63484" y="135506"/>
                        <a:pt x="97336" y="125327"/>
                      </a:cubicBezTo>
                      <a:cubicBezTo>
                        <a:pt x="136433" y="113573"/>
                        <a:pt x="164710" y="92268"/>
                        <a:pt x="172838" y="63757"/>
                      </a:cubicBezTo>
                      <a:cubicBezTo>
                        <a:pt x="180000" y="38617"/>
                        <a:pt x="172355" y="18031"/>
                        <a:pt x="154384" y="7172"/>
                      </a:cubicBezTo>
                      <a:cubicBezTo>
                        <a:pt x="138313" y="-2543"/>
                        <a:pt x="116640" y="-2416"/>
                        <a:pt x="101133" y="7725"/>
                      </a:cubicBezTo>
                      <a:cubicBezTo>
                        <a:pt x="95425" y="11458"/>
                        <a:pt x="92104" y="13846"/>
                        <a:pt x="88814" y="16424"/>
                      </a:cubicBezTo>
                      <a:cubicBezTo>
                        <a:pt x="83004" y="20983"/>
                        <a:pt x="78362" y="25301"/>
                        <a:pt x="65440" y="38636"/>
                      </a:cubicBezTo>
                      <a:cubicBezTo>
                        <a:pt x="63846" y="40281"/>
                        <a:pt x="57211" y="47145"/>
                        <a:pt x="55655" y="48752"/>
                      </a:cubicBezTo>
                      <a:close/>
                      <a:moveTo>
                        <a:pt x="62957" y="55883"/>
                      </a:moveTo>
                      <a:cubicBezTo>
                        <a:pt x="64513" y="54276"/>
                        <a:pt x="71155" y="47406"/>
                        <a:pt x="72743" y="45767"/>
                      </a:cubicBezTo>
                      <a:cubicBezTo>
                        <a:pt x="85341" y="32769"/>
                        <a:pt x="89697" y="28629"/>
                        <a:pt x="95025" y="24457"/>
                      </a:cubicBezTo>
                      <a:cubicBezTo>
                        <a:pt x="98035" y="22095"/>
                        <a:pt x="101241" y="19739"/>
                        <a:pt x="106728" y="16151"/>
                      </a:cubicBezTo>
                      <a:cubicBezTo>
                        <a:pt x="118932" y="8169"/>
                        <a:pt x="136382" y="8061"/>
                        <a:pt x="149158" y="15783"/>
                      </a:cubicBezTo>
                      <a:cubicBezTo>
                        <a:pt x="163141" y="24235"/>
                        <a:pt x="168977" y="39983"/>
                        <a:pt x="163040" y="60811"/>
                      </a:cubicBezTo>
                      <a:cubicBezTo>
                        <a:pt x="156048" y="85341"/>
                        <a:pt x="130566" y="104715"/>
                        <a:pt x="94440" y="115579"/>
                      </a:cubicBezTo>
                      <a:cubicBezTo>
                        <a:pt x="65250" y="124355"/>
                        <a:pt x="33436" y="125771"/>
                        <a:pt x="12938" y="120443"/>
                      </a:cubicBezTo>
                      <a:cubicBezTo>
                        <a:pt x="13116" y="120151"/>
                        <a:pt x="13224" y="119986"/>
                        <a:pt x="13414" y="119681"/>
                      </a:cubicBezTo>
                      <a:cubicBezTo>
                        <a:pt x="16424" y="114868"/>
                        <a:pt x="20349" y="109032"/>
                        <a:pt x="24743" y="102797"/>
                      </a:cubicBezTo>
                      <a:cubicBezTo>
                        <a:pt x="36611" y="85963"/>
                        <a:pt x="49705" y="69567"/>
                        <a:pt x="62957" y="5588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892" name="Google Shape;892;p4"/>
              <p:cNvGrpSpPr/>
              <p:nvPr/>
            </p:nvGrpSpPr>
            <p:grpSpPr>
              <a:xfrm>
                <a:off x="3523782" y="1446678"/>
                <a:ext cx="234462" cy="200714"/>
                <a:chOff x="3523782" y="1446678"/>
                <a:chExt cx="234462" cy="200714"/>
              </a:xfrm>
            </p:grpSpPr>
            <p:sp>
              <p:nvSpPr>
                <p:cNvPr id="893" name="Google Shape;893;p4"/>
                <p:cNvSpPr/>
                <p:nvPr/>
              </p:nvSpPr>
              <p:spPr>
                <a:xfrm>
                  <a:off x="3533567" y="1453154"/>
                  <a:ext cx="215815" cy="144781"/>
                </a:xfrm>
                <a:custGeom>
                  <a:avLst/>
                  <a:gdLst/>
                  <a:ahLst/>
                  <a:cxnLst/>
                  <a:rect l="l" t="t" r="r" b="b"/>
                  <a:pathLst>
                    <a:path w="215815" h="144781" extrusionOk="0">
                      <a:moveTo>
                        <a:pt x="215796" y="20058"/>
                      </a:moveTo>
                      <a:cubicBezTo>
                        <a:pt x="164063" y="-3348"/>
                        <a:pt x="16069" y="-24023"/>
                        <a:pt x="1471" y="66642"/>
                      </a:cubicBezTo>
                      <a:cubicBezTo>
                        <a:pt x="-15141" y="169829"/>
                        <a:pt x="114444" y="141108"/>
                        <a:pt x="114444" y="141108"/>
                      </a:cubicBezTo>
                      <a:cubicBezTo>
                        <a:pt x="114444" y="141108"/>
                        <a:pt x="217441" y="20801"/>
                        <a:pt x="215796" y="2005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94" name="Google Shape;894;p4"/>
                <p:cNvSpPr/>
                <p:nvPr/>
              </p:nvSpPr>
              <p:spPr>
                <a:xfrm>
                  <a:off x="3523782" y="1446678"/>
                  <a:ext cx="226052" cy="154905"/>
                </a:xfrm>
                <a:custGeom>
                  <a:avLst/>
                  <a:gdLst/>
                  <a:ahLst/>
                  <a:cxnLst/>
                  <a:rect l="l" t="t" r="r" b="b"/>
                  <a:pathLst>
                    <a:path w="226052" h="154905" extrusionOk="0">
                      <a:moveTo>
                        <a:pt x="21270" y="30471"/>
                      </a:moveTo>
                      <a:cubicBezTo>
                        <a:pt x="38421" y="12805"/>
                        <a:pt x="65244" y="3007"/>
                        <a:pt x="99305" y="569"/>
                      </a:cubicBezTo>
                      <a:cubicBezTo>
                        <a:pt x="141203" y="-2422"/>
                        <a:pt x="192479" y="6697"/>
                        <a:pt x="222971" y="20495"/>
                      </a:cubicBezTo>
                      <a:cubicBezTo>
                        <a:pt x="226476" y="25029"/>
                        <a:pt x="226369" y="25023"/>
                        <a:pt x="225645" y="26636"/>
                      </a:cubicBezTo>
                      <a:cubicBezTo>
                        <a:pt x="225340" y="27468"/>
                        <a:pt x="225403" y="27493"/>
                        <a:pt x="225181" y="27893"/>
                      </a:cubicBezTo>
                      <a:cubicBezTo>
                        <a:pt x="224972" y="28280"/>
                        <a:pt x="224572" y="28674"/>
                        <a:pt x="224222" y="29169"/>
                      </a:cubicBezTo>
                      <a:cubicBezTo>
                        <a:pt x="223670" y="29963"/>
                        <a:pt x="222920" y="31081"/>
                        <a:pt x="221828" y="32471"/>
                      </a:cubicBezTo>
                      <a:cubicBezTo>
                        <a:pt x="219809" y="35056"/>
                        <a:pt x="216831" y="38707"/>
                        <a:pt x="212939" y="43438"/>
                      </a:cubicBezTo>
                      <a:cubicBezTo>
                        <a:pt x="205972" y="51902"/>
                        <a:pt x="177810" y="85392"/>
                        <a:pt x="174451" y="89361"/>
                      </a:cubicBezTo>
                      <a:cubicBezTo>
                        <a:pt x="163288" y="102544"/>
                        <a:pt x="123505" y="149235"/>
                        <a:pt x="123302" y="149470"/>
                      </a:cubicBezTo>
                      <a:cubicBezTo>
                        <a:pt x="122591" y="150308"/>
                        <a:pt x="121562" y="150937"/>
                        <a:pt x="120489" y="151172"/>
                      </a:cubicBezTo>
                      <a:cubicBezTo>
                        <a:pt x="119911" y="151299"/>
                        <a:pt x="118997" y="151489"/>
                        <a:pt x="117523" y="151756"/>
                      </a:cubicBezTo>
                      <a:cubicBezTo>
                        <a:pt x="115091" y="152201"/>
                        <a:pt x="112253" y="152702"/>
                        <a:pt x="109224" y="153121"/>
                      </a:cubicBezTo>
                      <a:cubicBezTo>
                        <a:pt x="100575" y="154302"/>
                        <a:pt x="91412" y="154912"/>
                        <a:pt x="82141" y="154906"/>
                      </a:cubicBezTo>
                      <a:cubicBezTo>
                        <a:pt x="44822" y="154861"/>
                        <a:pt x="16558" y="143736"/>
                        <a:pt x="5103" y="116571"/>
                      </a:cubicBezTo>
                      <a:cubicBezTo>
                        <a:pt x="-104" y="104220"/>
                        <a:pt x="-1387" y="89031"/>
                        <a:pt x="1534" y="70876"/>
                      </a:cubicBezTo>
                      <a:cubicBezTo>
                        <a:pt x="4176" y="54474"/>
                        <a:pt x="10977" y="41076"/>
                        <a:pt x="21270" y="30471"/>
                      </a:cubicBezTo>
                      <a:close/>
                      <a:moveTo>
                        <a:pt x="20883" y="47286"/>
                      </a:moveTo>
                      <a:cubicBezTo>
                        <a:pt x="16222" y="54588"/>
                        <a:pt x="12951" y="62913"/>
                        <a:pt x="11415" y="72457"/>
                      </a:cubicBezTo>
                      <a:cubicBezTo>
                        <a:pt x="8773" y="88840"/>
                        <a:pt x="9910" y="102220"/>
                        <a:pt x="14329" y="112697"/>
                      </a:cubicBezTo>
                      <a:cubicBezTo>
                        <a:pt x="23785" y="135119"/>
                        <a:pt x="48537" y="144784"/>
                        <a:pt x="82224" y="144822"/>
                      </a:cubicBezTo>
                      <a:cubicBezTo>
                        <a:pt x="90993" y="144828"/>
                        <a:pt x="99591" y="144200"/>
                        <a:pt x="107808" y="143076"/>
                      </a:cubicBezTo>
                      <a:cubicBezTo>
                        <a:pt x="110684" y="142688"/>
                        <a:pt x="113326" y="142148"/>
                        <a:pt x="115612" y="141729"/>
                      </a:cubicBezTo>
                      <a:cubicBezTo>
                        <a:pt x="116107" y="141640"/>
                        <a:pt x="116215" y="141526"/>
                        <a:pt x="116603" y="141456"/>
                      </a:cubicBezTo>
                      <a:cubicBezTo>
                        <a:pt x="118876" y="138783"/>
                        <a:pt x="173365" y="74997"/>
                        <a:pt x="176413" y="71384"/>
                      </a:cubicBezTo>
                      <a:cubicBezTo>
                        <a:pt x="188434" y="57147"/>
                        <a:pt x="198232" y="45495"/>
                        <a:pt x="205160" y="37069"/>
                      </a:cubicBezTo>
                      <a:cubicBezTo>
                        <a:pt x="208519" y="32992"/>
                        <a:pt x="210932" y="30065"/>
                        <a:pt x="212849" y="27633"/>
                      </a:cubicBezTo>
                      <a:cubicBezTo>
                        <a:pt x="183430" y="15777"/>
                        <a:pt x="137989" y="8043"/>
                        <a:pt x="100099" y="10754"/>
                      </a:cubicBezTo>
                      <a:cubicBezTo>
                        <a:pt x="62348" y="13453"/>
                        <a:pt x="34872" y="25378"/>
                        <a:pt x="20883" y="472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95" name="Google Shape;895;p4"/>
                <p:cNvSpPr/>
                <p:nvPr/>
              </p:nvSpPr>
              <p:spPr>
                <a:xfrm>
                  <a:off x="3637597" y="1473194"/>
                  <a:ext cx="118857" cy="169655"/>
                </a:xfrm>
                <a:custGeom>
                  <a:avLst/>
                  <a:gdLst/>
                  <a:ahLst/>
                  <a:cxnLst/>
                  <a:rect l="l" t="t" r="r" b="b"/>
                  <a:pathLst>
                    <a:path w="118857" h="169655" extrusionOk="0">
                      <a:moveTo>
                        <a:pt x="111570" y="12"/>
                      </a:moveTo>
                      <a:cubicBezTo>
                        <a:pt x="129077" y="40283"/>
                        <a:pt x="116294" y="146290"/>
                        <a:pt x="59538" y="166108"/>
                      </a:cubicBezTo>
                      <a:cubicBezTo>
                        <a:pt x="10446" y="183254"/>
                        <a:pt x="-11093" y="134206"/>
                        <a:pt x="5563" y="105187"/>
                      </a:cubicBezTo>
                      <a:cubicBezTo>
                        <a:pt x="15190" y="88404"/>
                        <a:pt x="17266" y="86581"/>
                        <a:pt x="43295" y="58260"/>
                      </a:cubicBezTo>
                      <a:cubicBezTo>
                        <a:pt x="72968" y="25964"/>
                        <a:pt x="111290" y="-636"/>
                        <a:pt x="111570" y="12"/>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96" name="Google Shape;896;p4"/>
                <p:cNvSpPr/>
                <p:nvPr/>
              </p:nvSpPr>
              <p:spPr>
                <a:xfrm>
                  <a:off x="3629239" y="1467510"/>
                  <a:ext cx="129005" cy="179882"/>
                </a:xfrm>
                <a:custGeom>
                  <a:avLst/>
                  <a:gdLst/>
                  <a:ahLst/>
                  <a:cxnLst/>
                  <a:rect l="l" t="t" r="r" b="b"/>
                  <a:pathLst>
                    <a:path w="129005" h="179882" extrusionOk="0">
                      <a:moveTo>
                        <a:pt x="44546" y="59969"/>
                      </a:moveTo>
                      <a:cubicBezTo>
                        <a:pt x="57830" y="45510"/>
                        <a:pt x="73870" y="31191"/>
                        <a:pt x="90374" y="18059"/>
                      </a:cubicBezTo>
                      <a:cubicBezTo>
                        <a:pt x="96483" y="13195"/>
                        <a:pt x="102268" y="8649"/>
                        <a:pt x="107049" y="5251"/>
                      </a:cubicBezTo>
                      <a:cubicBezTo>
                        <a:pt x="109062" y="3823"/>
                        <a:pt x="110790" y="2813"/>
                        <a:pt x="112060" y="1994"/>
                      </a:cubicBezTo>
                      <a:cubicBezTo>
                        <a:pt x="112707" y="1575"/>
                        <a:pt x="113342" y="1187"/>
                        <a:pt x="113768" y="952"/>
                      </a:cubicBezTo>
                      <a:cubicBezTo>
                        <a:pt x="114142" y="749"/>
                        <a:pt x="114066" y="800"/>
                        <a:pt x="114631" y="552"/>
                      </a:cubicBezTo>
                      <a:cubicBezTo>
                        <a:pt x="115018" y="400"/>
                        <a:pt x="115095" y="324"/>
                        <a:pt x="115984" y="140"/>
                      </a:cubicBezTo>
                      <a:cubicBezTo>
                        <a:pt x="117717" y="-210"/>
                        <a:pt x="117673" y="-140"/>
                        <a:pt x="121305" y="3219"/>
                      </a:cubicBezTo>
                      <a:cubicBezTo>
                        <a:pt x="130709" y="24866"/>
                        <a:pt x="131605" y="62732"/>
                        <a:pt x="123413" y="97123"/>
                      </a:cubicBezTo>
                      <a:cubicBezTo>
                        <a:pt x="113958" y="136836"/>
                        <a:pt x="94337" y="166306"/>
                        <a:pt x="66346" y="176079"/>
                      </a:cubicBezTo>
                      <a:cubicBezTo>
                        <a:pt x="41663" y="184696"/>
                        <a:pt x="20664" y="178257"/>
                        <a:pt x="8783" y="160953"/>
                      </a:cubicBezTo>
                      <a:cubicBezTo>
                        <a:pt x="-1853" y="145472"/>
                        <a:pt x="-2983" y="123825"/>
                        <a:pt x="6237" y="107753"/>
                      </a:cubicBezTo>
                      <a:cubicBezTo>
                        <a:pt x="9634" y="101835"/>
                        <a:pt x="11818" y="98387"/>
                        <a:pt x="14200" y="94951"/>
                      </a:cubicBezTo>
                      <a:cubicBezTo>
                        <a:pt x="18416" y="88887"/>
                        <a:pt x="22461" y="84004"/>
                        <a:pt x="35015" y="70326"/>
                      </a:cubicBezTo>
                      <a:cubicBezTo>
                        <a:pt x="36564" y="68637"/>
                        <a:pt x="43035" y="61614"/>
                        <a:pt x="44546" y="59969"/>
                      </a:cubicBezTo>
                      <a:close/>
                      <a:moveTo>
                        <a:pt x="52090" y="66840"/>
                      </a:moveTo>
                      <a:cubicBezTo>
                        <a:pt x="50572" y="68491"/>
                        <a:pt x="44102" y="75520"/>
                        <a:pt x="42559" y="77203"/>
                      </a:cubicBezTo>
                      <a:cubicBezTo>
                        <a:pt x="30322" y="90532"/>
                        <a:pt x="26442" y="95123"/>
                        <a:pt x="22582" y="100685"/>
                      </a:cubicBezTo>
                      <a:cubicBezTo>
                        <a:pt x="20404" y="103829"/>
                        <a:pt x="18238" y="107162"/>
                        <a:pt x="14974" y="112852"/>
                      </a:cubicBezTo>
                      <a:cubicBezTo>
                        <a:pt x="7716" y="125501"/>
                        <a:pt x="8624" y="142926"/>
                        <a:pt x="17076" y="155232"/>
                      </a:cubicBezTo>
                      <a:cubicBezTo>
                        <a:pt x="26322" y="168700"/>
                        <a:pt x="42387" y="173609"/>
                        <a:pt x="62834" y="166472"/>
                      </a:cubicBezTo>
                      <a:cubicBezTo>
                        <a:pt x="86913" y="158064"/>
                        <a:pt x="104776" y="131496"/>
                        <a:pt x="113513" y="94799"/>
                      </a:cubicBezTo>
                      <a:cubicBezTo>
                        <a:pt x="120581" y="65145"/>
                        <a:pt x="120143" y="33306"/>
                        <a:pt x="113628" y="13151"/>
                      </a:cubicBezTo>
                      <a:cubicBezTo>
                        <a:pt x="113348" y="13348"/>
                        <a:pt x="113190" y="13462"/>
                        <a:pt x="112898" y="13671"/>
                      </a:cubicBezTo>
                      <a:cubicBezTo>
                        <a:pt x="108268" y="16954"/>
                        <a:pt x="102668" y="21215"/>
                        <a:pt x="96699" y="25965"/>
                      </a:cubicBezTo>
                      <a:cubicBezTo>
                        <a:pt x="80582" y="38792"/>
                        <a:pt x="64974" y="52819"/>
                        <a:pt x="52090" y="668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grpSp>
        <p:nvGrpSpPr>
          <p:cNvPr id="897" name="Google Shape;897;p4"/>
          <p:cNvGrpSpPr/>
          <p:nvPr/>
        </p:nvGrpSpPr>
        <p:grpSpPr>
          <a:xfrm rot="-6127270">
            <a:off x="9335210" y="1959639"/>
            <a:ext cx="580639" cy="659950"/>
            <a:chOff x="7290686" y="630349"/>
            <a:chExt cx="580583" cy="659886"/>
          </a:xfrm>
        </p:grpSpPr>
        <p:sp>
          <p:nvSpPr>
            <p:cNvPr id="898" name="Google Shape;898;p4"/>
            <p:cNvSpPr/>
            <p:nvPr/>
          </p:nvSpPr>
          <p:spPr>
            <a:xfrm rot="1920323">
              <a:off x="7427881" y="775649"/>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899" name="Google Shape;899;p4"/>
            <p:cNvSpPr/>
            <p:nvPr/>
          </p:nvSpPr>
          <p:spPr>
            <a:xfrm rot="1920323">
              <a:off x="7391631" y="694974"/>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grpSp>
          <p:nvGrpSpPr>
            <p:cNvPr id="900" name="Google Shape;900;p4"/>
            <p:cNvGrpSpPr/>
            <p:nvPr/>
          </p:nvGrpSpPr>
          <p:grpSpPr>
            <a:xfrm rot="1919852">
              <a:off x="7387589" y="689357"/>
              <a:ext cx="356935" cy="468095"/>
              <a:chOff x="1547770" y="4616227"/>
              <a:chExt cx="256487" cy="336365"/>
            </a:xfrm>
          </p:grpSpPr>
          <p:grpSp>
            <p:nvGrpSpPr>
              <p:cNvPr id="901" name="Google Shape;901;p4"/>
              <p:cNvGrpSpPr/>
              <p:nvPr/>
            </p:nvGrpSpPr>
            <p:grpSpPr>
              <a:xfrm>
                <a:off x="1603033" y="4616227"/>
                <a:ext cx="201224" cy="99930"/>
                <a:chOff x="1603033" y="4616227"/>
                <a:chExt cx="201224" cy="99930"/>
              </a:xfrm>
            </p:grpSpPr>
            <p:sp>
              <p:nvSpPr>
                <p:cNvPr id="902" name="Google Shape;902;p4"/>
                <p:cNvSpPr/>
                <p:nvPr/>
              </p:nvSpPr>
              <p:spPr>
                <a:xfrm>
                  <a:off x="1603033" y="4616227"/>
                  <a:ext cx="82039" cy="94380"/>
                </a:xfrm>
                <a:custGeom>
                  <a:avLst/>
                  <a:gdLst/>
                  <a:ahLst/>
                  <a:cxnLst/>
                  <a:rect l="l" t="t" r="r" b="b"/>
                  <a:pathLst>
                    <a:path w="82039" h="94380" extrusionOk="0">
                      <a:moveTo>
                        <a:pt x="41965" y="527"/>
                      </a:moveTo>
                      <a:cubicBezTo>
                        <a:pt x="33952" y="-845"/>
                        <a:pt x="25201" y="387"/>
                        <a:pt x="16235" y="5093"/>
                      </a:cubicBezTo>
                      <a:cubicBezTo>
                        <a:pt x="4392" y="11316"/>
                        <a:pt x="-802" y="21647"/>
                        <a:pt x="100" y="33414"/>
                      </a:cubicBezTo>
                      <a:cubicBezTo>
                        <a:pt x="811" y="42742"/>
                        <a:pt x="5656" y="52299"/>
                        <a:pt x="11174" y="56109"/>
                      </a:cubicBezTo>
                      <a:cubicBezTo>
                        <a:pt x="26935" y="66999"/>
                        <a:pt x="49109" y="50311"/>
                        <a:pt x="38073" y="34411"/>
                      </a:cubicBezTo>
                      <a:cubicBezTo>
                        <a:pt x="38073" y="34411"/>
                        <a:pt x="33215" y="27635"/>
                        <a:pt x="26262" y="30772"/>
                      </a:cubicBezTo>
                      <a:cubicBezTo>
                        <a:pt x="22007" y="32690"/>
                        <a:pt x="20636" y="38208"/>
                        <a:pt x="22890" y="42297"/>
                      </a:cubicBezTo>
                      <a:cubicBezTo>
                        <a:pt x="24935" y="45999"/>
                        <a:pt x="29361" y="47092"/>
                        <a:pt x="33215" y="45682"/>
                      </a:cubicBezTo>
                      <a:cubicBezTo>
                        <a:pt x="30897" y="51492"/>
                        <a:pt x="22147" y="55391"/>
                        <a:pt x="14971" y="50432"/>
                      </a:cubicBezTo>
                      <a:cubicBezTo>
                        <a:pt x="11288" y="47885"/>
                        <a:pt x="7498" y="40323"/>
                        <a:pt x="6932" y="32937"/>
                      </a:cubicBezTo>
                      <a:cubicBezTo>
                        <a:pt x="6234" y="23819"/>
                        <a:pt x="10114" y="16199"/>
                        <a:pt x="19436" y="11303"/>
                      </a:cubicBezTo>
                      <a:cubicBezTo>
                        <a:pt x="39394" y="819"/>
                        <a:pt x="57897" y="10350"/>
                        <a:pt x="67651" y="29623"/>
                      </a:cubicBezTo>
                      <a:cubicBezTo>
                        <a:pt x="74325" y="42799"/>
                        <a:pt x="76230" y="56769"/>
                        <a:pt x="74636" y="70688"/>
                      </a:cubicBezTo>
                      <a:cubicBezTo>
                        <a:pt x="74008" y="76175"/>
                        <a:pt x="72858" y="81267"/>
                        <a:pt x="71410" y="85839"/>
                      </a:cubicBezTo>
                      <a:cubicBezTo>
                        <a:pt x="70902" y="87427"/>
                        <a:pt x="70432" y="88741"/>
                        <a:pt x="69950" y="89948"/>
                      </a:cubicBezTo>
                      <a:cubicBezTo>
                        <a:pt x="69670" y="90653"/>
                        <a:pt x="69480" y="91167"/>
                        <a:pt x="69378" y="91376"/>
                      </a:cubicBezTo>
                      <a:lnTo>
                        <a:pt x="75519" y="94380"/>
                      </a:lnTo>
                      <a:cubicBezTo>
                        <a:pt x="76090" y="93155"/>
                        <a:pt x="76966" y="90939"/>
                        <a:pt x="77919" y="87922"/>
                      </a:cubicBezTo>
                      <a:cubicBezTo>
                        <a:pt x="79500" y="82944"/>
                        <a:pt x="80783" y="77470"/>
                        <a:pt x="81469" y="71520"/>
                      </a:cubicBezTo>
                      <a:cubicBezTo>
                        <a:pt x="83208" y="56344"/>
                        <a:pt x="81062" y="40977"/>
                        <a:pt x="73741" y="26511"/>
                      </a:cubicBezTo>
                      <a:cubicBezTo>
                        <a:pt x="66673" y="12560"/>
                        <a:pt x="55319" y="2813"/>
                        <a:pt x="41965" y="52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03" name="Google Shape;903;p4"/>
                <p:cNvSpPr/>
                <p:nvPr/>
              </p:nvSpPr>
              <p:spPr>
                <a:xfrm>
                  <a:off x="1705000" y="4645888"/>
                  <a:ext cx="99257" cy="70269"/>
                </a:xfrm>
                <a:custGeom>
                  <a:avLst/>
                  <a:gdLst/>
                  <a:ahLst/>
                  <a:cxnLst/>
                  <a:rect l="l" t="t" r="r" b="b"/>
                  <a:pathLst>
                    <a:path w="99257" h="70269" extrusionOk="0">
                      <a:moveTo>
                        <a:pt x="72358" y="1620"/>
                      </a:moveTo>
                      <a:cubicBezTo>
                        <a:pt x="80124" y="4020"/>
                        <a:pt x="87376" y="9075"/>
                        <a:pt x="93243" y="17329"/>
                      </a:cubicBezTo>
                      <a:cubicBezTo>
                        <a:pt x="100990" y="28232"/>
                        <a:pt x="100959" y="39796"/>
                        <a:pt x="94837" y="49886"/>
                      </a:cubicBezTo>
                      <a:cubicBezTo>
                        <a:pt x="89986" y="57887"/>
                        <a:pt x="81343" y="64218"/>
                        <a:pt x="74695" y="65120"/>
                      </a:cubicBezTo>
                      <a:cubicBezTo>
                        <a:pt x="55715" y="67717"/>
                        <a:pt x="43479" y="42799"/>
                        <a:pt x="60515" y="33611"/>
                      </a:cubicBezTo>
                      <a:cubicBezTo>
                        <a:pt x="60515" y="33611"/>
                        <a:pt x="67907" y="29757"/>
                        <a:pt x="72688" y="35700"/>
                      </a:cubicBezTo>
                      <a:cubicBezTo>
                        <a:pt x="75616" y="39339"/>
                        <a:pt x="74352" y="44876"/>
                        <a:pt x="70491" y="47505"/>
                      </a:cubicBezTo>
                      <a:cubicBezTo>
                        <a:pt x="66992" y="49886"/>
                        <a:pt x="62548" y="48857"/>
                        <a:pt x="59747" y="45860"/>
                      </a:cubicBezTo>
                      <a:cubicBezTo>
                        <a:pt x="59188" y="52089"/>
                        <a:pt x="65234" y="59519"/>
                        <a:pt x="73876" y="58344"/>
                      </a:cubicBezTo>
                      <a:cubicBezTo>
                        <a:pt x="78308" y="57735"/>
                        <a:pt x="85115" y="52699"/>
                        <a:pt x="88951" y="46375"/>
                      </a:cubicBezTo>
                      <a:cubicBezTo>
                        <a:pt x="93701" y="38551"/>
                        <a:pt x="93681" y="30004"/>
                        <a:pt x="87586" y="21425"/>
                      </a:cubicBezTo>
                      <a:cubicBezTo>
                        <a:pt x="74517" y="3042"/>
                        <a:pt x="53708" y="3188"/>
                        <a:pt x="36290" y="15964"/>
                      </a:cubicBezTo>
                      <a:cubicBezTo>
                        <a:pt x="24384" y="24702"/>
                        <a:pt x="16370" y="36303"/>
                        <a:pt x="11500" y="49441"/>
                      </a:cubicBezTo>
                      <a:cubicBezTo>
                        <a:pt x="9582" y="54617"/>
                        <a:pt x="8299" y="59678"/>
                        <a:pt x="7531" y="64408"/>
                      </a:cubicBezTo>
                      <a:cubicBezTo>
                        <a:pt x="7258" y="66053"/>
                        <a:pt x="7087" y="67444"/>
                        <a:pt x="6972" y="68739"/>
                      </a:cubicBezTo>
                      <a:cubicBezTo>
                        <a:pt x="6902" y="69488"/>
                        <a:pt x="6839" y="70034"/>
                        <a:pt x="6833" y="70270"/>
                      </a:cubicBezTo>
                      <a:lnTo>
                        <a:pt x="0" y="70174"/>
                      </a:lnTo>
                      <a:cubicBezTo>
                        <a:pt x="44" y="68822"/>
                        <a:pt x="267" y="66447"/>
                        <a:pt x="775" y="63322"/>
                      </a:cubicBezTo>
                      <a:cubicBezTo>
                        <a:pt x="1619" y="58173"/>
                        <a:pt x="2946" y="52712"/>
                        <a:pt x="5029" y="47098"/>
                      </a:cubicBezTo>
                      <a:cubicBezTo>
                        <a:pt x="10338" y="32766"/>
                        <a:pt x="19196" y="20035"/>
                        <a:pt x="32271" y="10440"/>
                      </a:cubicBezTo>
                      <a:cubicBezTo>
                        <a:pt x="44882" y="1188"/>
                        <a:pt x="59411" y="-2374"/>
                        <a:pt x="72358" y="162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904" name="Google Shape;904;p4"/>
              <p:cNvSpPr/>
              <p:nvPr/>
            </p:nvSpPr>
            <p:spPr>
              <a:xfrm>
                <a:off x="1562279" y="4713727"/>
                <a:ext cx="196552" cy="217027"/>
              </a:xfrm>
              <a:custGeom>
                <a:avLst/>
                <a:gdLst/>
                <a:ahLst/>
                <a:cxnLst/>
                <a:rect l="l" t="t" r="r" b="b"/>
                <a:pathLst>
                  <a:path w="196552" h="217027" extrusionOk="0">
                    <a:moveTo>
                      <a:pt x="123030" y="1262"/>
                    </a:moveTo>
                    <a:cubicBezTo>
                      <a:pt x="169442" y="9231"/>
                      <a:pt x="214032" y="74566"/>
                      <a:pt x="189667" y="134148"/>
                    </a:cubicBezTo>
                    <a:cubicBezTo>
                      <a:pt x="165302" y="193730"/>
                      <a:pt x="116470" y="232275"/>
                      <a:pt x="60813" y="211212"/>
                    </a:cubicBezTo>
                    <a:cubicBezTo>
                      <a:pt x="10641" y="192206"/>
                      <a:pt x="-9056" y="142822"/>
                      <a:pt x="3847" y="83215"/>
                    </a:cubicBezTo>
                    <a:cubicBezTo>
                      <a:pt x="14839" y="32497"/>
                      <a:pt x="70649" y="-7723"/>
                      <a:pt x="123030" y="126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05" name="Google Shape;905;p4"/>
              <p:cNvSpPr/>
              <p:nvPr/>
            </p:nvSpPr>
            <p:spPr>
              <a:xfrm>
                <a:off x="1553507" y="4709353"/>
                <a:ext cx="212283" cy="235137"/>
              </a:xfrm>
              <a:custGeom>
                <a:avLst/>
                <a:gdLst/>
                <a:ahLst/>
                <a:cxnLst/>
                <a:rect l="l" t="t" r="r" b="b"/>
                <a:pathLst>
                  <a:path w="212283" h="235137" extrusionOk="0">
                    <a:moveTo>
                      <a:pt x="82627" y="4499"/>
                    </a:moveTo>
                    <a:cubicBezTo>
                      <a:pt x="12561" y="27581"/>
                      <a:pt x="-7683" y="112068"/>
                      <a:pt x="2452" y="152092"/>
                    </a:cubicBezTo>
                    <a:cubicBezTo>
                      <a:pt x="15044" y="201844"/>
                      <a:pt x="36044" y="205514"/>
                      <a:pt x="45581" y="206644"/>
                    </a:cubicBezTo>
                    <a:cubicBezTo>
                      <a:pt x="55627" y="207851"/>
                      <a:pt x="133484" y="46732"/>
                      <a:pt x="133484" y="46732"/>
                    </a:cubicBezTo>
                    <a:cubicBezTo>
                      <a:pt x="133484" y="46732"/>
                      <a:pt x="78595" y="214125"/>
                      <a:pt x="92184" y="223650"/>
                    </a:cubicBezTo>
                    <a:cubicBezTo>
                      <a:pt x="101341" y="230070"/>
                      <a:pt x="131992" y="245322"/>
                      <a:pt x="160624" y="224761"/>
                    </a:cubicBezTo>
                    <a:cubicBezTo>
                      <a:pt x="220016" y="182102"/>
                      <a:pt x="224969" y="75771"/>
                      <a:pt x="191911" y="47990"/>
                    </a:cubicBezTo>
                    <a:cubicBezTo>
                      <a:pt x="168035" y="27911"/>
                      <a:pt x="137898" y="-13707"/>
                      <a:pt x="82627" y="4499"/>
                    </a:cubicBezTo>
                    <a:close/>
                  </a:path>
                </a:pathLst>
              </a:custGeom>
              <a:solidFill>
                <a:srgbClr val="FC4F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06" name="Google Shape;906;p4"/>
              <p:cNvSpPr/>
              <p:nvPr/>
            </p:nvSpPr>
            <p:spPr>
              <a:xfrm>
                <a:off x="1547770" y="4711160"/>
                <a:ext cx="225472" cy="241432"/>
              </a:xfrm>
              <a:custGeom>
                <a:avLst/>
                <a:gdLst/>
                <a:ahLst/>
                <a:cxnLst/>
                <a:rect l="l" t="t" r="r" b="b"/>
                <a:pathLst>
                  <a:path w="225472" h="241432" extrusionOk="0">
                    <a:moveTo>
                      <a:pt x="195793" y="31953"/>
                    </a:moveTo>
                    <a:cubicBezTo>
                      <a:pt x="186706" y="23209"/>
                      <a:pt x="175886" y="17418"/>
                      <a:pt x="163618" y="13640"/>
                    </a:cubicBezTo>
                    <a:cubicBezTo>
                      <a:pt x="159109" y="12249"/>
                      <a:pt x="150499" y="10166"/>
                      <a:pt x="150594" y="10204"/>
                    </a:cubicBezTo>
                    <a:cubicBezTo>
                      <a:pt x="130312" y="-768"/>
                      <a:pt x="108843" y="-3328"/>
                      <a:pt x="84560" y="4661"/>
                    </a:cubicBezTo>
                    <a:cubicBezTo>
                      <a:pt x="51375" y="15583"/>
                      <a:pt x="26896" y="40513"/>
                      <a:pt x="12570" y="73577"/>
                    </a:cubicBezTo>
                    <a:cubicBezTo>
                      <a:pt x="524" y="101371"/>
                      <a:pt x="-3025" y="133090"/>
                      <a:pt x="2620" y="155416"/>
                    </a:cubicBezTo>
                    <a:cubicBezTo>
                      <a:pt x="13072" y="196761"/>
                      <a:pt x="29150" y="211531"/>
                      <a:pt x="51350" y="214179"/>
                    </a:cubicBezTo>
                    <a:cubicBezTo>
                      <a:pt x="53039" y="214382"/>
                      <a:pt x="54137" y="213696"/>
                      <a:pt x="55382" y="213265"/>
                    </a:cubicBezTo>
                    <a:cubicBezTo>
                      <a:pt x="60799" y="216643"/>
                      <a:pt x="66145" y="219919"/>
                      <a:pt x="71790" y="222059"/>
                    </a:cubicBezTo>
                    <a:cubicBezTo>
                      <a:pt x="77563" y="224250"/>
                      <a:pt x="83475" y="225253"/>
                      <a:pt x="89513" y="226238"/>
                    </a:cubicBezTo>
                    <a:cubicBezTo>
                      <a:pt x="90085" y="226961"/>
                      <a:pt x="89939" y="227870"/>
                      <a:pt x="90898" y="228543"/>
                    </a:cubicBezTo>
                    <a:cubicBezTo>
                      <a:pt x="111503" y="242989"/>
                      <a:pt x="141202" y="247878"/>
                      <a:pt x="166761" y="229533"/>
                    </a:cubicBezTo>
                    <a:cubicBezTo>
                      <a:pt x="221079" y="190550"/>
                      <a:pt x="237157" y="126847"/>
                      <a:pt x="217275" y="67348"/>
                    </a:cubicBezTo>
                    <a:cubicBezTo>
                      <a:pt x="212233" y="52254"/>
                      <a:pt x="204874" y="40697"/>
                      <a:pt x="195793" y="31953"/>
                    </a:cubicBezTo>
                    <a:close/>
                    <a:moveTo>
                      <a:pt x="192809" y="43021"/>
                    </a:moveTo>
                    <a:cubicBezTo>
                      <a:pt x="198778" y="49816"/>
                      <a:pt x="204125" y="58776"/>
                      <a:pt x="208043" y="70498"/>
                    </a:cubicBezTo>
                    <a:cubicBezTo>
                      <a:pt x="224127" y="118630"/>
                      <a:pt x="217136" y="181470"/>
                      <a:pt x="161084" y="221697"/>
                    </a:cubicBezTo>
                    <a:cubicBezTo>
                      <a:pt x="134065" y="241090"/>
                      <a:pt x="105083" y="226670"/>
                      <a:pt x="96448" y="220611"/>
                    </a:cubicBezTo>
                    <a:cubicBezTo>
                      <a:pt x="95997" y="220294"/>
                      <a:pt x="96232" y="218472"/>
                      <a:pt x="95939" y="217805"/>
                    </a:cubicBezTo>
                    <a:cubicBezTo>
                      <a:pt x="89158" y="217074"/>
                      <a:pt x="82173" y="215684"/>
                      <a:pt x="75118" y="213011"/>
                    </a:cubicBezTo>
                    <a:cubicBezTo>
                      <a:pt x="67593" y="210159"/>
                      <a:pt x="61250" y="206381"/>
                      <a:pt x="55185" y="202152"/>
                    </a:cubicBezTo>
                    <a:cubicBezTo>
                      <a:pt x="54372" y="202869"/>
                      <a:pt x="53096" y="204635"/>
                      <a:pt x="52607" y="204571"/>
                    </a:cubicBezTo>
                    <a:cubicBezTo>
                      <a:pt x="43609" y="203498"/>
                      <a:pt x="23880" y="200000"/>
                      <a:pt x="12018" y="153048"/>
                    </a:cubicBezTo>
                    <a:cubicBezTo>
                      <a:pt x="2468" y="115284"/>
                      <a:pt x="21600" y="35649"/>
                      <a:pt x="87710" y="13894"/>
                    </a:cubicBezTo>
                    <a:cubicBezTo>
                      <a:pt x="112100" y="5874"/>
                      <a:pt x="131093" y="10350"/>
                      <a:pt x="146924" y="19158"/>
                    </a:cubicBezTo>
                    <a:cubicBezTo>
                      <a:pt x="151762" y="21158"/>
                      <a:pt x="174908" y="22625"/>
                      <a:pt x="192809" y="4302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07" name="Google Shape;907;p4"/>
              <p:cNvSpPr/>
              <p:nvPr/>
            </p:nvSpPr>
            <p:spPr>
              <a:xfrm>
                <a:off x="1723774" y="4876560"/>
                <a:ext cx="18919" cy="18883"/>
              </a:xfrm>
              <a:custGeom>
                <a:avLst/>
                <a:gdLst/>
                <a:ahLst/>
                <a:cxnLst/>
                <a:rect l="l" t="t" r="r" b="b"/>
                <a:pathLst>
                  <a:path w="18919" h="18883" extrusionOk="0">
                    <a:moveTo>
                      <a:pt x="15656" y="16578"/>
                    </a:moveTo>
                    <a:cubicBezTo>
                      <a:pt x="19606" y="13162"/>
                      <a:pt x="20025" y="7168"/>
                      <a:pt x="16615" y="3231"/>
                    </a:cubicBezTo>
                    <a:cubicBezTo>
                      <a:pt x="13192" y="-700"/>
                      <a:pt x="7217" y="-1094"/>
                      <a:pt x="3267" y="2323"/>
                    </a:cubicBezTo>
                    <a:cubicBezTo>
                      <a:pt x="-683" y="5733"/>
                      <a:pt x="-1108" y="11657"/>
                      <a:pt x="2302" y="15588"/>
                    </a:cubicBezTo>
                    <a:cubicBezTo>
                      <a:pt x="5763" y="19557"/>
                      <a:pt x="11732" y="20007"/>
                      <a:pt x="15656" y="1657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08" name="Google Shape;908;p4"/>
              <p:cNvSpPr/>
              <p:nvPr/>
            </p:nvSpPr>
            <p:spPr>
              <a:xfrm>
                <a:off x="1567232" y="4845828"/>
                <a:ext cx="22032" cy="22036"/>
              </a:xfrm>
              <a:custGeom>
                <a:avLst/>
                <a:gdLst/>
                <a:ahLst/>
                <a:cxnLst/>
                <a:rect l="l" t="t" r="r" b="b"/>
                <a:pathLst>
                  <a:path w="22032" h="22036" extrusionOk="0">
                    <a:moveTo>
                      <a:pt x="18229" y="19345"/>
                    </a:moveTo>
                    <a:cubicBezTo>
                      <a:pt x="22820" y="15370"/>
                      <a:pt x="23328" y="8366"/>
                      <a:pt x="19353" y="3775"/>
                    </a:cubicBezTo>
                    <a:cubicBezTo>
                      <a:pt x="15377" y="-810"/>
                      <a:pt x="8405" y="-1280"/>
                      <a:pt x="3795" y="2702"/>
                    </a:cubicBezTo>
                    <a:cubicBezTo>
                      <a:pt x="-796" y="6683"/>
                      <a:pt x="-1291" y="13605"/>
                      <a:pt x="2690" y="18196"/>
                    </a:cubicBezTo>
                    <a:cubicBezTo>
                      <a:pt x="6684" y="22825"/>
                      <a:pt x="13650" y="23346"/>
                      <a:pt x="18229" y="1934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09" name="Google Shape;909;p4"/>
              <p:cNvSpPr/>
              <p:nvPr/>
            </p:nvSpPr>
            <p:spPr>
              <a:xfrm>
                <a:off x="1666727" y="4901680"/>
                <a:ext cx="22035" cy="22035"/>
              </a:xfrm>
              <a:custGeom>
                <a:avLst/>
                <a:gdLst/>
                <a:ahLst/>
                <a:cxnLst/>
                <a:rect l="l" t="t" r="r" b="b"/>
                <a:pathLst>
                  <a:path w="22035" h="22035" extrusionOk="0">
                    <a:moveTo>
                      <a:pt x="18232" y="19348"/>
                    </a:moveTo>
                    <a:cubicBezTo>
                      <a:pt x="22824" y="15372"/>
                      <a:pt x="23331" y="8369"/>
                      <a:pt x="19356" y="3777"/>
                    </a:cubicBezTo>
                    <a:cubicBezTo>
                      <a:pt x="15375" y="-807"/>
                      <a:pt x="8409" y="-1283"/>
                      <a:pt x="3793" y="2704"/>
                    </a:cubicBezTo>
                    <a:cubicBezTo>
                      <a:pt x="-798" y="6679"/>
                      <a:pt x="-1288" y="13607"/>
                      <a:pt x="2688" y="18198"/>
                    </a:cubicBezTo>
                    <a:cubicBezTo>
                      <a:pt x="6676" y="22808"/>
                      <a:pt x="13629" y="23355"/>
                      <a:pt x="18232" y="1934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10" name="Google Shape;910;p4"/>
              <p:cNvSpPr/>
              <p:nvPr/>
            </p:nvSpPr>
            <p:spPr>
              <a:xfrm>
                <a:off x="1564968" y="4800397"/>
                <a:ext cx="15744" cy="15730"/>
              </a:xfrm>
              <a:custGeom>
                <a:avLst/>
                <a:gdLst/>
                <a:ahLst/>
                <a:cxnLst/>
                <a:rect l="l" t="t" r="r" b="b"/>
                <a:pathLst>
                  <a:path w="15744" h="15730" extrusionOk="0">
                    <a:moveTo>
                      <a:pt x="13039" y="13817"/>
                    </a:moveTo>
                    <a:cubicBezTo>
                      <a:pt x="16309" y="10966"/>
                      <a:pt x="16671" y="5981"/>
                      <a:pt x="13820" y="2685"/>
                    </a:cubicBezTo>
                    <a:cubicBezTo>
                      <a:pt x="10968" y="-579"/>
                      <a:pt x="5996" y="-909"/>
                      <a:pt x="2713" y="1923"/>
                    </a:cubicBezTo>
                    <a:cubicBezTo>
                      <a:pt x="-576" y="4774"/>
                      <a:pt x="-919" y="9715"/>
                      <a:pt x="1926" y="12985"/>
                    </a:cubicBezTo>
                    <a:cubicBezTo>
                      <a:pt x="4790" y="16293"/>
                      <a:pt x="9762" y="16661"/>
                      <a:pt x="13039" y="1381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11" name="Google Shape;911;p4"/>
              <p:cNvSpPr/>
              <p:nvPr/>
            </p:nvSpPr>
            <p:spPr>
              <a:xfrm>
                <a:off x="1605485" y="4753197"/>
                <a:ext cx="22045" cy="22049"/>
              </a:xfrm>
              <a:custGeom>
                <a:avLst/>
                <a:gdLst/>
                <a:ahLst/>
                <a:cxnLst/>
                <a:rect l="l" t="t" r="r" b="b"/>
                <a:pathLst>
                  <a:path w="22045" h="22049" extrusionOk="0">
                    <a:moveTo>
                      <a:pt x="18241" y="19367"/>
                    </a:moveTo>
                    <a:cubicBezTo>
                      <a:pt x="22838" y="15386"/>
                      <a:pt x="23346" y="8375"/>
                      <a:pt x="19346" y="3784"/>
                    </a:cubicBezTo>
                    <a:cubicBezTo>
                      <a:pt x="15358" y="-807"/>
                      <a:pt x="8386" y="-1283"/>
                      <a:pt x="3795" y="2698"/>
                    </a:cubicBezTo>
                    <a:cubicBezTo>
                      <a:pt x="-803" y="6680"/>
                      <a:pt x="-1285" y="13614"/>
                      <a:pt x="2690" y="18205"/>
                    </a:cubicBezTo>
                    <a:cubicBezTo>
                      <a:pt x="6684" y="22822"/>
                      <a:pt x="13656" y="23368"/>
                      <a:pt x="18241" y="193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12" name="Google Shape;912;p4"/>
              <p:cNvSpPr/>
              <p:nvPr/>
            </p:nvSpPr>
            <p:spPr>
              <a:xfrm>
                <a:off x="1647652" y="4744179"/>
                <a:ext cx="20827" cy="21860"/>
              </a:xfrm>
              <a:custGeom>
                <a:avLst/>
                <a:gdLst/>
                <a:ahLst/>
                <a:cxnLst/>
                <a:rect l="l" t="t" r="r" b="b"/>
                <a:pathLst>
                  <a:path w="20827" h="21860" extrusionOk="0">
                    <a:moveTo>
                      <a:pt x="18092" y="3912"/>
                    </a:moveTo>
                    <a:cubicBezTo>
                      <a:pt x="14212" y="-711"/>
                      <a:pt x="7576" y="-1333"/>
                      <a:pt x="3354" y="2560"/>
                    </a:cubicBezTo>
                    <a:cubicBezTo>
                      <a:pt x="-876" y="6433"/>
                      <a:pt x="-1136" y="13336"/>
                      <a:pt x="2750" y="17958"/>
                    </a:cubicBezTo>
                    <a:cubicBezTo>
                      <a:pt x="6630" y="22581"/>
                      <a:pt x="13190" y="23178"/>
                      <a:pt x="17425" y="19311"/>
                    </a:cubicBezTo>
                    <a:cubicBezTo>
                      <a:pt x="21673" y="15425"/>
                      <a:pt x="21997" y="8522"/>
                      <a:pt x="18092" y="391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13" name="Google Shape;913;p4"/>
              <p:cNvSpPr/>
              <p:nvPr/>
            </p:nvSpPr>
            <p:spPr>
              <a:xfrm>
                <a:off x="1610090" y="4809185"/>
                <a:ext cx="20385" cy="20911"/>
              </a:xfrm>
              <a:custGeom>
                <a:avLst/>
                <a:gdLst/>
                <a:ahLst/>
                <a:cxnLst/>
                <a:rect l="l" t="t" r="r" b="b"/>
                <a:pathLst>
                  <a:path w="20385" h="20911" extrusionOk="0">
                    <a:moveTo>
                      <a:pt x="16957" y="18440"/>
                    </a:moveTo>
                    <a:cubicBezTo>
                      <a:pt x="21167" y="14707"/>
                      <a:pt x="21555" y="8109"/>
                      <a:pt x="17815" y="3702"/>
                    </a:cubicBezTo>
                    <a:cubicBezTo>
                      <a:pt x="14081" y="-705"/>
                      <a:pt x="7636" y="-1258"/>
                      <a:pt x="3426" y="2476"/>
                    </a:cubicBezTo>
                    <a:cubicBezTo>
                      <a:pt x="-784" y="6210"/>
                      <a:pt x="-1165" y="12808"/>
                      <a:pt x="2568" y="17215"/>
                    </a:cubicBezTo>
                    <a:cubicBezTo>
                      <a:pt x="6302" y="21615"/>
                      <a:pt x="12754" y="22168"/>
                      <a:pt x="16957" y="184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14" name="Google Shape;914;p4"/>
              <p:cNvSpPr/>
              <p:nvPr/>
            </p:nvSpPr>
            <p:spPr>
              <a:xfrm>
                <a:off x="1679703" y="4829499"/>
                <a:ext cx="25454" cy="26037"/>
              </a:xfrm>
              <a:custGeom>
                <a:avLst/>
                <a:gdLst/>
                <a:ahLst/>
                <a:cxnLst/>
                <a:rect l="l" t="t" r="r" b="b"/>
                <a:pathLst>
                  <a:path w="25454" h="26037" extrusionOk="0">
                    <a:moveTo>
                      <a:pt x="20312" y="23659"/>
                    </a:moveTo>
                    <a:cubicBezTo>
                      <a:pt x="24281" y="20720"/>
                      <a:pt x="26345" y="15481"/>
                      <a:pt x="25087" y="10216"/>
                    </a:cubicBezTo>
                    <a:cubicBezTo>
                      <a:pt x="23424" y="3200"/>
                      <a:pt x="16521" y="-1245"/>
                      <a:pt x="9708" y="310"/>
                    </a:cubicBezTo>
                    <a:cubicBezTo>
                      <a:pt x="2888" y="1873"/>
                      <a:pt x="-1303" y="8839"/>
                      <a:pt x="367" y="15849"/>
                    </a:cubicBezTo>
                    <a:cubicBezTo>
                      <a:pt x="2037" y="22866"/>
                      <a:pt x="8908" y="27286"/>
                      <a:pt x="15734" y="25723"/>
                    </a:cubicBezTo>
                    <a:cubicBezTo>
                      <a:pt x="17417" y="25342"/>
                      <a:pt x="18991" y="24638"/>
                      <a:pt x="20312" y="2365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15" name="Google Shape;915;p4"/>
              <p:cNvSpPr/>
              <p:nvPr/>
            </p:nvSpPr>
            <p:spPr>
              <a:xfrm>
                <a:off x="1727989" y="4800578"/>
                <a:ext cx="18904" cy="18881"/>
              </a:xfrm>
              <a:custGeom>
                <a:avLst/>
                <a:gdLst/>
                <a:ahLst/>
                <a:cxnLst/>
                <a:rect l="l" t="t" r="r" b="b"/>
                <a:pathLst>
                  <a:path w="18904" h="18881" extrusionOk="0">
                    <a:moveTo>
                      <a:pt x="15015" y="17097"/>
                    </a:moveTo>
                    <a:cubicBezTo>
                      <a:pt x="17981" y="14938"/>
                      <a:pt x="19549" y="11121"/>
                      <a:pt x="18654" y="7305"/>
                    </a:cubicBezTo>
                    <a:cubicBezTo>
                      <a:pt x="17460" y="2212"/>
                      <a:pt x="12387" y="-937"/>
                      <a:pt x="7306" y="250"/>
                    </a:cubicBezTo>
                    <a:cubicBezTo>
                      <a:pt x="2227" y="1431"/>
                      <a:pt x="-942" y="6480"/>
                      <a:pt x="252" y="11572"/>
                    </a:cubicBezTo>
                    <a:cubicBezTo>
                      <a:pt x="1439" y="16665"/>
                      <a:pt x="6519" y="19815"/>
                      <a:pt x="11599" y="18634"/>
                    </a:cubicBezTo>
                    <a:cubicBezTo>
                      <a:pt x="12869" y="18342"/>
                      <a:pt x="14031" y="17827"/>
                      <a:pt x="15015" y="1709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16" name="Google Shape;916;p4"/>
              <p:cNvSpPr/>
              <p:nvPr/>
            </p:nvSpPr>
            <p:spPr>
              <a:xfrm>
                <a:off x="1703119" y="4767242"/>
                <a:ext cx="18887" cy="18910"/>
              </a:xfrm>
              <a:custGeom>
                <a:avLst/>
                <a:gdLst/>
                <a:ahLst/>
                <a:cxnLst/>
                <a:rect l="l" t="t" r="r" b="b"/>
                <a:pathLst>
                  <a:path w="18887" h="18910" extrusionOk="0">
                    <a:moveTo>
                      <a:pt x="8447" y="18860"/>
                    </a:moveTo>
                    <a:cubicBezTo>
                      <a:pt x="12092" y="19241"/>
                      <a:pt x="15813" y="17457"/>
                      <a:pt x="17705" y="14022"/>
                    </a:cubicBezTo>
                    <a:cubicBezTo>
                      <a:pt x="20233" y="9449"/>
                      <a:pt x="18575" y="3709"/>
                      <a:pt x="14010" y="1188"/>
                    </a:cubicBezTo>
                    <a:cubicBezTo>
                      <a:pt x="9444" y="-1339"/>
                      <a:pt x="3710" y="293"/>
                      <a:pt x="1183" y="4871"/>
                    </a:cubicBezTo>
                    <a:cubicBezTo>
                      <a:pt x="-1345" y="9449"/>
                      <a:pt x="313" y="15184"/>
                      <a:pt x="4878" y="17711"/>
                    </a:cubicBezTo>
                    <a:cubicBezTo>
                      <a:pt x="6021" y="18346"/>
                      <a:pt x="7228" y="18746"/>
                      <a:pt x="8447" y="188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17" name="Google Shape;917;p4"/>
              <p:cNvSpPr/>
              <p:nvPr/>
            </p:nvSpPr>
            <p:spPr>
              <a:xfrm>
                <a:off x="1633835" y="4684781"/>
                <a:ext cx="111947" cy="71908"/>
              </a:xfrm>
              <a:custGeom>
                <a:avLst/>
                <a:gdLst/>
                <a:ahLst/>
                <a:cxnLst/>
                <a:rect l="l" t="t" r="r" b="b"/>
                <a:pathLst>
                  <a:path w="111947" h="71908" extrusionOk="0">
                    <a:moveTo>
                      <a:pt x="110744" y="71908"/>
                    </a:moveTo>
                    <a:cubicBezTo>
                      <a:pt x="110744" y="71908"/>
                      <a:pt x="102908" y="63456"/>
                      <a:pt x="57531" y="45244"/>
                    </a:cubicBezTo>
                    <a:cubicBezTo>
                      <a:pt x="17247" y="29071"/>
                      <a:pt x="0" y="31871"/>
                      <a:pt x="0" y="31871"/>
                    </a:cubicBezTo>
                    <a:cubicBezTo>
                      <a:pt x="0" y="31871"/>
                      <a:pt x="17564" y="-13011"/>
                      <a:pt x="69539" y="3747"/>
                    </a:cubicBezTo>
                    <a:cubicBezTo>
                      <a:pt x="122961" y="21000"/>
                      <a:pt x="110744" y="71908"/>
                      <a:pt x="110744" y="719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nvGrpSpPr>
          <p:cNvPr id="918" name="Google Shape;918;p4"/>
          <p:cNvGrpSpPr/>
          <p:nvPr/>
        </p:nvGrpSpPr>
        <p:grpSpPr>
          <a:xfrm rot="-645829" flipH="1">
            <a:off x="40265" y="5166907"/>
            <a:ext cx="692122" cy="664265"/>
            <a:chOff x="3248020" y="1400567"/>
            <a:chExt cx="826480" cy="793214"/>
          </a:xfrm>
        </p:grpSpPr>
        <p:sp>
          <p:nvSpPr>
            <p:cNvPr id="919" name="Google Shape;919;p4"/>
            <p:cNvSpPr/>
            <p:nvPr/>
          </p:nvSpPr>
          <p:spPr>
            <a:xfrm rot="-1236695">
              <a:off x="3380028" y="1494084"/>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20" name="Google Shape;920;p4"/>
            <p:cNvSpPr/>
            <p:nvPr/>
          </p:nvSpPr>
          <p:spPr>
            <a:xfrm rot="-1236695">
              <a:off x="3336456" y="1487631"/>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921" name="Google Shape;921;p4"/>
            <p:cNvGrpSpPr/>
            <p:nvPr/>
          </p:nvGrpSpPr>
          <p:grpSpPr>
            <a:xfrm rot="-1238765">
              <a:off x="3336597" y="1487885"/>
              <a:ext cx="605754" cy="612125"/>
              <a:chOff x="3455189" y="1151492"/>
              <a:chExt cx="502082" cy="507362"/>
            </a:xfrm>
          </p:grpSpPr>
          <p:sp>
            <p:nvSpPr>
              <p:cNvPr id="922" name="Google Shape;922;p4"/>
              <p:cNvSpPr/>
              <p:nvPr/>
            </p:nvSpPr>
            <p:spPr>
              <a:xfrm>
                <a:off x="3455189" y="1297672"/>
                <a:ext cx="175835" cy="114881"/>
              </a:xfrm>
              <a:custGeom>
                <a:avLst/>
                <a:gdLst/>
                <a:ahLst/>
                <a:cxnLst/>
                <a:rect l="l" t="t" r="r" b="b"/>
                <a:pathLst>
                  <a:path w="175835" h="114881" extrusionOk="0">
                    <a:moveTo>
                      <a:pt x="17492" y="20391"/>
                    </a:moveTo>
                    <a:cubicBezTo>
                      <a:pt x="8342" y="30062"/>
                      <a:pt x="2068" y="43104"/>
                      <a:pt x="341" y="59602"/>
                    </a:cubicBezTo>
                    <a:cubicBezTo>
                      <a:pt x="-1945" y="81382"/>
                      <a:pt x="7409" y="97854"/>
                      <a:pt x="24255" y="107316"/>
                    </a:cubicBezTo>
                    <a:cubicBezTo>
                      <a:pt x="37609" y="114821"/>
                      <a:pt x="55027" y="116898"/>
                      <a:pt x="65238" y="112847"/>
                    </a:cubicBezTo>
                    <a:cubicBezTo>
                      <a:pt x="94397" y="101271"/>
                      <a:pt x="91813" y="55900"/>
                      <a:pt x="60113" y="56490"/>
                    </a:cubicBezTo>
                    <a:cubicBezTo>
                      <a:pt x="60113" y="56490"/>
                      <a:pt x="46474" y="56941"/>
                      <a:pt x="44429" y="69267"/>
                    </a:cubicBezTo>
                    <a:cubicBezTo>
                      <a:pt x="43178" y="76810"/>
                      <a:pt x="49445" y="83687"/>
                      <a:pt x="57066" y="84335"/>
                    </a:cubicBezTo>
                    <a:cubicBezTo>
                      <a:pt x="63968" y="84913"/>
                      <a:pt x="69486" y="79877"/>
                      <a:pt x="71061" y="73350"/>
                    </a:cubicBezTo>
                    <a:cubicBezTo>
                      <a:pt x="76865" y="81782"/>
                      <a:pt x="74223" y="97251"/>
                      <a:pt x="60958" y="102515"/>
                    </a:cubicBezTo>
                    <a:cubicBezTo>
                      <a:pt x="54138" y="105220"/>
                      <a:pt x="40384" y="103512"/>
                      <a:pt x="29824" y="97575"/>
                    </a:cubicBezTo>
                    <a:cubicBezTo>
                      <a:pt x="16756" y="90234"/>
                      <a:pt x="9904" y="78029"/>
                      <a:pt x="11701" y="60885"/>
                    </a:cubicBezTo>
                    <a:cubicBezTo>
                      <a:pt x="15555" y="24162"/>
                      <a:pt x="45350" y="7621"/>
                      <a:pt x="80465" y="11837"/>
                    </a:cubicBezTo>
                    <a:cubicBezTo>
                      <a:pt x="104481" y="14720"/>
                      <a:pt x="125246" y="24817"/>
                      <a:pt x="142759" y="39644"/>
                    </a:cubicBezTo>
                    <a:cubicBezTo>
                      <a:pt x="149661" y="45486"/>
                      <a:pt x="155554" y="51671"/>
                      <a:pt x="160462" y="57798"/>
                    </a:cubicBezTo>
                    <a:cubicBezTo>
                      <a:pt x="162171" y="59932"/>
                      <a:pt x="163536" y="61774"/>
                      <a:pt x="164742" y="63526"/>
                    </a:cubicBezTo>
                    <a:cubicBezTo>
                      <a:pt x="165441" y="64542"/>
                      <a:pt x="165968" y="65266"/>
                      <a:pt x="166171" y="65596"/>
                    </a:cubicBezTo>
                    <a:lnTo>
                      <a:pt x="175836" y="59964"/>
                    </a:lnTo>
                    <a:cubicBezTo>
                      <a:pt x="174693" y="58072"/>
                      <a:pt x="172464" y="54865"/>
                      <a:pt x="169225" y="50820"/>
                    </a:cubicBezTo>
                    <a:cubicBezTo>
                      <a:pt x="163879" y="44152"/>
                      <a:pt x="157592" y="37428"/>
                      <a:pt x="150106" y="31090"/>
                    </a:cubicBezTo>
                    <a:cubicBezTo>
                      <a:pt x="131005" y="14930"/>
                      <a:pt x="108126" y="3887"/>
                      <a:pt x="81761" y="725"/>
                    </a:cubicBezTo>
                    <a:cubicBezTo>
                      <a:pt x="56335" y="-2330"/>
                      <a:pt x="32745" y="4281"/>
                      <a:pt x="17492" y="2039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23" name="Google Shape;923;p4"/>
              <p:cNvSpPr/>
              <p:nvPr/>
            </p:nvSpPr>
            <p:spPr>
              <a:xfrm>
                <a:off x="3610328" y="1151492"/>
                <a:ext cx="116240" cy="175066"/>
              </a:xfrm>
              <a:custGeom>
                <a:avLst/>
                <a:gdLst/>
                <a:ahLst/>
                <a:cxnLst/>
                <a:rect l="l" t="t" r="r" b="b"/>
                <a:pathLst>
                  <a:path w="116240" h="175066" extrusionOk="0">
                    <a:moveTo>
                      <a:pt x="24519" y="14208"/>
                    </a:moveTo>
                    <a:cubicBezTo>
                      <a:pt x="34844" y="5807"/>
                      <a:pt x="48319" y="524"/>
                      <a:pt x="64892" y="29"/>
                    </a:cubicBezTo>
                    <a:cubicBezTo>
                      <a:pt x="86787" y="-625"/>
                      <a:pt x="102510" y="9935"/>
                      <a:pt x="110695" y="27442"/>
                    </a:cubicBezTo>
                    <a:cubicBezTo>
                      <a:pt x="117178" y="41316"/>
                      <a:pt x="117953" y="58842"/>
                      <a:pt x="113146" y="68723"/>
                    </a:cubicBezTo>
                    <a:cubicBezTo>
                      <a:pt x="99430" y="96936"/>
                      <a:pt x="54377" y="90967"/>
                      <a:pt x="57329" y="59401"/>
                    </a:cubicBezTo>
                    <a:cubicBezTo>
                      <a:pt x="57329" y="59401"/>
                      <a:pt x="58802" y="45838"/>
                      <a:pt x="71242" y="44720"/>
                    </a:cubicBezTo>
                    <a:cubicBezTo>
                      <a:pt x="78862" y="44034"/>
                      <a:pt x="85250" y="50797"/>
                      <a:pt x="85326" y="58442"/>
                    </a:cubicBezTo>
                    <a:cubicBezTo>
                      <a:pt x="85390" y="65370"/>
                      <a:pt x="79954" y="70495"/>
                      <a:pt x="73325" y="71574"/>
                    </a:cubicBezTo>
                    <a:cubicBezTo>
                      <a:pt x="81301" y="78000"/>
                      <a:pt x="96921" y="76521"/>
                      <a:pt x="103164" y="63681"/>
                    </a:cubicBezTo>
                    <a:cubicBezTo>
                      <a:pt x="106371" y="57083"/>
                      <a:pt x="105691" y="43241"/>
                      <a:pt x="100560" y="32261"/>
                    </a:cubicBezTo>
                    <a:cubicBezTo>
                      <a:pt x="94217" y="18685"/>
                      <a:pt x="82558" y="10944"/>
                      <a:pt x="65330" y="11459"/>
                    </a:cubicBezTo>
                    <a:cubicBezTo>
                      <a:pt x="28418" y="12557"/>
                      <a:pt x="9704" y="41037"/>
                      <a:pt x="11286" y="76368"/>
                    </a:cubicBezTo>
                    <a:cubicBezTo>
                      <a:pt x="12372" y="100530"/>
                      <a:pt x="20887" y="121987"/>
                      <a:pt x="34368" y="140567"/>
                    </a:cubicBezTo>
                    <a:cubicBezTo>
                      <a:pt x="39677" y="147882"/>
                      <a:pt x="45398" y="154219"/>
                      <a:pt x="51144" y="159572"/>
                    </a:cubicBezTo>
                    <a:cubicBezTo>
                      <a:pt x="53145" y="161439"/>
                      <a:pt x="54885" y="162932"/>
                      <a:pt x="56536" y="164265"/>
                    </a:cubicBezTo>
                    <a:cubicBezTo>
                      <a:pt x="57501" y="165040"/>
                      <a:pt x="58187" y="165624"/>
                      <a:pt x="58498" y="165846"/>
                    </a:cubicBezTo>
                    <a:lnTo>
                      <a:pt x="52161" y="175066"/>
                    </a:lnTo>
                    <a:cubicBezTo>
                      <a:pt x="50357" y="173784"/>
                      <a:pt x="47328" y="171320"/>
                      <a:pt x="43537" y="167789"/>
                    </a:cubicBezTo>
                    <a:cubicBezTo>
                      <a:pt x="37282" y="161960"/>
                      <a:pt x="31047" y="155185"/>
                      <a:pt x="25287" y="147247"/>
                    </a:cubicBezTo>
                    <a:cubicBezTo>
                      <a:pt x="10593" y="126991"/>
                      <a:pt x="1297" y="103362"/>
                      <a:pt x="103" y="76832"/>
                    </a:cubicBezTo>
                    <a:cubicBezTo>
                      <a:pt x="-1040" y="51248"/>
                      <a:pt x="7310" y="28210"/>
                      <a:pt x="24519" y="142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24" name="Google Shape;924;p4"/>
              <p:cNvSpPr/>
              <p:nvPr/>
            </p:nvSpPr>
            <p:spPr>
              <a:xfrm>
                <a:off x="3606106" y="1297742"/>
                <a:ext cx="343328" cy="351538"/>
              </a:xfrm>
              <a:custGeom>
                <a:avLst/>
                <a:gdLst/>
                <a:ahLst/>
                <a:cxnLst/>
                <a:rect l="l" t="t" r="r" b="b"/>
                <a:pathLst>
                  <a:path w="343328" h="351538" extrusionOk="0">
                    <a:moveTo>
                      <a:pt x="26328" y="26684"/>
                    </a:moveTo>
                    <a:cubicBezTo>
                      <a:pt x="10079" y="43099"/>
                      <a:pt x="-119" y="65705"/>
                      <a:pt x="1" y="90622"/>
                    </a:cubicBezTo>
                    <a:cubicBezTo>
                      <a:pt x="243" y="140463"/>
                      <a:pt x="40901" y="180589"/>
                      <a:pt x="90743" y="180347"/>
                    </a:cubicBezTo>
                    <a:cubicBezTo>
                      <a:pt x="101715" y="180297"/>
                      <a:pt x="111939" y="177890"/>
                      <a:pt x="121648" y="174258"/>
                    </a:cubicBezTo>
                    <a:cubicBezTo>
                      <a:pt x="111679" y="191739"/>
                      <a:pt x="105742" y="211767"/>
                      <a:pt x="105843" y="233332"/>
                    </a:cubicBezTo>
                    <a:cubicBezTo>
                      <a:pt x="106160" y="298915"/>
                      <a:pt x="159551" y="351855"/>
                      <a:pt x="225128" y="351537"/>
                    </a:cubicBezTo>
                    <a:cubicBezTo>
                      <a:pt x="242654" y="351455"/>
                      <a:pt x="259202" y="347327"/>
                      <a:pt x="274150" y="340437"/>
                    </a:cubicBezTo>
                    <a:cubicBezTo>
                      <a:pt x="276194" y="340298"/>
                      <a:pt x="289866" y="339243"/>
                      <a:pt x="303264" y="340139"/>
                    </a:cubicBezTo>
                    <a:cubicBezTo>
                      <a:pt x="317641" y="341091"/>
                      <a:pt x="329553" y="344171"/>
                      <a:pt x="329553" y="344171"/>
                    </a:cubicBezTo>
                    <a:cubicBezTo>
                      <a:pt x="329553" y="344171"/>
                      <a:pt x="325369" y="334094"/>
                      <a:pt x="324340" y="320333"/>
                    </a:cubicBezTo>
                    <a:cubicBezTo>
                      <a:pt x="323508" y="309208"/>
                      <a:pt x="324664" y="299912"/>
                      <a:pt x="325178" y="295155"/>
                    </a:cubicBezTo>
                    <a:cubicBezTo>
                      <a:pt x="336564" y="276823"/>
                      <a:pt x="343441" y="255423"/>
                      <a:pt x="343327" y="232259"/>
                    </a:cubicBezTo>
                    <a:cubicBezTo>
                      <a:pt x="343009" y="166682"/>
                      <a:pt x="289624" y="113736"/>
                      <a:pt x="224048" y="114053"/>
                    </a:cubicBezTo>
                    <a:cubicBezTo>
                      <a:pt x="205608" y="114142"/>
                      <a:pt x="188234" y="118530"/>
                      <a:pt x="172696" y="126112"/>
                    </a:cubicBezTo>
                    <a:cubicBezTo>
                      <a:pt x="177630" y="114885"/>
                      <a:pt x="180665" y="102776"/>
                      <a:pt x="180595" y="89727"/>
                    </a:cubicBezTo>
                    <a:cubicBezTo>
                      <a:pt x="180360" y="39885"/>
                      <a:pt x="139695" y="-240"/>
                      <a:pt x="89854" y="1"/>
                    </a:cubicBezTo>
                    <a:cubicBezTo>
                      <a:pt x="64936" y="115"/>
                      <a:pt x="42584" y="10269"/>
                      <a:pt x="26328" y="2668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25" name="Google Shape;925;p4"/>
              <p:cNvSpPr/>
              <p:nvPr/>
            </p:nvSpPr>
            <p:spPr>
              <a:xfrm>
                <a:off x="3805726" y="1503718"/>
                <a:ext cx="143708" cy="145530"/>
              </a:xfrm>
              <a:custGeom>
                <a:avLst/>
                <a:gdLst/>
                <a:ahLst/>
                <a:cxnLst/>
                <a:rect l="l" t="t" r="r" b="b"/>
                <a:pathLst>
                  <a:path w="143708" h="145530" extrusionOk="0">
                    <a:moveTo>
                      <a:pt x="0" y="142666"/>
                    </a:moveTo>
                    <a:cubicBezTo>
                      <a:pt x="8248" y="144437"/>
                      <a:pt x="16745" y="145574"/>
                      <a:pt x="25527" y="145529"/>
                    </a:cubicBezTo>
                    <a:cubicBezTo>
                      <a:pt x="91103" y="145218"/>
                      <a:pt x="144024" y="91777"/>
                      <a:pt x="143707" y="26200"/>
                    </a:cubicBezTo>
                    <a:cubicBezTo>
                      <a:pt x="143662" y="17164"/>
                      <a:pt x="142367" y="8452"/>
                      <a:pt x="140417" y="0"/>
                    </a:cubicBezTo>
                    <a:cubicBezTo>
                      <a:pt x="123869" y="25171"/>
                      <a:pt x="103765" y="51340"/>
                      <a:pt x="78321" y="75959"/>
                    </a:cubicBezTo>
                    <a:cubicBezTo>
                      <a:pt x="55257" y="98273"/>
                      <a:pt x="27743" y="120942"/>
                      <a:pt x="0" y="142666"/>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26" name="Google Shape;926;p4"/>
              <p:cNvSpPr/>
              <p:nvPr/>
            </p:nvSpPr>
            <p:spPr>
              <a:xfrm>
                <a:off x="3714318" y="1414602"/>
                <a:ext cx="194932" cy="189350"/>
              </a:xfrm>
              <a:custGeom>
                <a:avLst/>
                <a:gdLst/>
                <a:ahLst/>
                <a:cxnLst/>
                <a:rect l="l" t="t" r="r" b="b"/>
                <a:pathLst>
                  <a:path w="194932" h="189350" extrusionOk="0">
                    <a:moveTo>
                      <a:pt x="0" y="138621"/>
                    </a:moveTo>
                    <a:cubicBezTo>
                      <a:pt x="1848" y="148152"/>
                      <a:pt x="4890" y="157201"/>
                      <a:pt x="8928" y="165671"/>
                    </a:cubicBezTo>
                    <a:cubicBezTo>
                      <a:pt x="12960" y="174149"/>
                      <a:pt x="18002" y="182042"/>
                      <a:pt x="23819" y="189351"/>
                    </a:cubicBezTo>
                    <a:cubicBezTo>
                      <a:pt x="59169" y="172333"/>
                      <a:pt x="95536" y="150787"/>
                      <a:pt x="123615" y="123952"/>
                    </a:cubicBezTo>
                    <a:cubicBezTo>
                      <a:pt x="153079" y="95783"/>
                      <a:pt x="175717" y="61017"/>
                      <a:pt x="194932" y="27540"/>
                    </a:cubicBezTo>
                    <a:cubicBezTo>
                      <a:pt x="179972" y="14224"/>
                      <a:pt x="161931" y="4413"/>
                      <a:pt x="141662" y="0"/>
                    </a:cubicBezTo>
                    <a:cubicBezTo>
                      <a:pt x="126848" y="26206"/>
                      <a:pt x="109017" y="52737"/>
                      <a:pt x="86608" y="75038"/>
                    </a:cubicBezTo>
                    <a:cubicBezTo>
                      <a:pt x="60706" y="100819"/>
                      <a:pt x="29928" y="121126"/>
                      <a:pt x="0" y="138621"/>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27" name="Google Shape;927;p4"/>
              <p:cNvSpPr/>
              <p:nvPr/>
            </p:nvSpPr>
            <p:spPr>
              <a:xfrm>
                <a:off x="3601364" y="1299375"/>
                <a:ext cx="355907" cy="359479"/>
              </a:xfrm>
              <a:custGeom>
                <a:avLst/>
                <a:gdLst/>
                <a:ahLst/>
                <a:cxnLst/>
                <a:rect l="l" t="t" r="r" b="b"/>
                <a:pathLst>
                  <a:path w="355907" h="359479" extrusionOk="0">
                    <a:moveTo>
                      <a:pt x="26314" y="29482"/>
                    </a:moveTo>
                    <a:cubicBezTo>
                      <a:pt x="9004" y="47586"/>
                      <a:pt x="-559" y="71913"/>
                      <a:pt x="25" y="97580"/>
                    </a:cubicBezTo>
                    <a:cubicBezTo>
                      <a:pt x="1213" y="150215"/>
                      <a:pt x="44716" y="191807"/>
                      <a:pt x="97326" y="190620"/>
                    </a:cubicBezTo>
                    <a:cubicBezTo>
                      <a:pt x="104813" y="190448"/>
                      <a:pt x="112211" y="188867"/>
                      <a:pt x="119577" y="186797"/>
                    </a:cubicBezTo>
                    <a:cubicBezTo>
                      <a:pt x="112350" y="203193"/>
                      <a:pt x="107759" y="220471"/>
                      <a:pt x="108166" y="238429"/>
                    </a:cubicBezTo>
                    <a:cubicBezTo>
                      <a:pt x="109715" y="306780"/>
                      <a:pt x="166490" y="360997"/>
                      <a:pt x="234861" y="359447"/>
                    </a:cubicBezTo>
                    <a:cubicBezTo>
                      <a:pt x="251904" y="359060"/>
                      <a:pt x="268268" y="354678"/>
                      <a:pt x="283921" y="347357"/>
                    </a:cubicBezTo>
                    <a:cubicBezTo>
                      <a:pt x="284067" y="347293"/>
                      <a:pt x="284270" y="347382"/>
                      <a:pt x="284416" y="347313"/>
                    </a:cubicBezTo>
                    <a:cubicBezTo>
                      <a:pt x="286861" y="347109"/>
                      <a:pt x="290055" y="346900"/>
                      <a:pt x="293986" y="346741"/>
                    </a:cubicBezTo>
                    <a:cubicBezTo>
                      <a:pt x="300361" y="346487"/>
                      <a:pt x="306711" y="346392"/>
                      <a:pt x="312477" y="346671"/>
                    </a:cubicBezTo>
                    <a:cubicBezTo>
                      <a:pt x="322021" y="347135"/>
                      <a:pt x="340055" y="350240"/>
                      <a:pt x="340690" y="350011"/>
                    </a:cubicBezTo>
                    <a:cubicBezTo>
                      <a:pt x="343465" y="349027"/>
                      <a:pt x="344824" y="345795"/>
                      <a:pt x="343630" y="343096"/>
                    </a:cubicBezTo>
                    <a:cubicBezTo>
                      <a:pt x="343166" y="342048"/>
                      <a:pt x="342411" y="339953"/>
                      <a:pt x="341535" y="337051"/>
                    </a:cubicBezTo>
                    <a:cubicBezTo>
                      <a:pt x="340062" y="332174"/>
                      <a:pt x="338785" y="326929"/>
                      <a:pt x="338239" y="321379"/>
                    </a:cubicBezTo>
                    <a:cubicBezTo>
                      <a:pt x="338214" y="321151"/>
                      <a:pt x="338309" y="320820"/>
                      <a:pt x="338302" y="320744"/>
                    </a:cubicBezTo>
                    <a:cubicBezTo>
                      <a:pt x="337871" y="316001"/>
                      <a:pt x="337782" y="311238"/>
                      <a:pt x="338010" y="306399"/>
                    </a:cubicBezTo>
                    <a:cubicBezTo>
                      <a:pt x="338099" y="304539"/>
                      <a:pt x="338296" y="302805"/>
                      <a:pt x="338467" y="300856"/>
                    </a:cubicBezTo>
                    <a:cubicBezTo>
                      <a:pt x="338557" y="299808"/>
                      <a:pt x="338785" y="297167"/>
                      <a:pt x="338817" y="296817"/>
                    </a:cubicBezTo>
                    <a:cubicBezTo>
                      <a:pt x="338817" y="296798"/>
                      <a:pt x="338791" y="296570"/>
                      <a:pt x="338791" y="296570"/>
                    </a:cubicBezTo>
                    <a:cubicBezTo>
                      <a:pt x="350043" y="276923"/>
                      <a:pt x="356387" y="255206"/>
                      <a:pt x="355879" y="232759"/>
                    </a:cubicBezTo>
                    <a:cubicBezTo>
                      <a:pt x="354330" y="164401"/>
                      <a:pt x="297554" y="110184"/>
                      <a:pt x="229184" y="111734"/>
                    </a:cubicBezTo>
                    <a:cubicBezTo>
                      <a:pt x="214319" y="112070"/>
                      <a:pt x="200095" y="115957"/>
                      <a:pt x="186277" y="121589"/>
                    </a:cubicBezTo>
                    <a:cubicBezTo>
                      <a:pt x="189071" y="112299"/>
                      <a:pt x="190830" y="102837"/>
                      <a:pt x="190614" y="93287"/>
                    </a:cubicBezTo>
                    <a:cubicBezTo>
                      <a:pt x="189427" y="40658"/>
                      <a:pt x="145656" y="-1163"/>
                      <a:pt x="93040" y="25"/>
                    </a:cubicBezTo>
                    <a:cubicBezTo>
                      <a:pt x="67430" y="602"/>
                      <a:pt x="43669" y="11321"/>
                      <a:pt x="26314" y="29482"/>
                    </a:cubicBezTo>
                    <a:close/>
                    <a:moveTo>
                      <a:pt x="33757" y="36499"/>
                    </a:moveTo>
                    <a:cubicBezTo>
                      <a:pt x="49270" y="20262"/>
                      <a:pt x="70402" y="10769"/>
                      <a:pt x="93294" y="10248"/>
                    </a:cubicBezTo>
                    <a:cubicBezTo>
                      <a:pt x="140316" y="9188"/>
                      <a:pt x="179324" y="46507"/>
                      <a:pt x="180391" y="93547"/>
                    </a:cubicBezTo>
                    <a:cubicBezTo>
                      <a:pt x="180651" y="105200"/>
                      <a:pt x="178302" y="116579"/>
                      <a:pt x="173533" y="127977"/>
                    </a:cubicBezTo>
                    <a:cubicBezTo>
                      <a:pt x="171710" y="132327"/>
                      <a:pt x="176225" y="136689"/>
                      <a:pt x="180429" y="134543"/>
                    </a:cubicBezTo>
                    <a:cubicBezTo>
                      <a:pt x="195847" y="126682"/>
                      <a:pt x="212484" y="122345"/>
                      <a:pt x="229444" y="121964"/>
                    </a:cubicBezTo>
                    <a:cubicBezTo>
                      <a:pt x="292221" y="120541"/>
                      <a:pt x="344233" y="170255"/>
                      <a:pt x="345656" y="233012"/>
                    </a:cubicBezTo>
                    <a:cubicBezTo>
                      <a:pt x="346132" y="254253"/>
                      <a:pt x="340531" y="274935"/>
                      <a:pt x="329489" y="293490"/>
                    </a:cubicBezTo>
                    <a:cubicBezTo>
                      <a:pt x="329101" y="294138"/>
                      <a:pt x="328758" y="294811"/>
                      <a:pt x="328695" y="295566"/>
                    </a:cubicBezTo>
                    <a:cubicBezTo>
                      <a:pt x="328695" y="295554"/>
                      <a:pt x="328352" y="298824"/>
                      <a:pt x="328257" y="299986"/>
                    </a:cubicBezTo>
                    <a:cubicBezTo>
                      <a:pt x="328073" y="302056"/>
                      <a:pt x="327946" y="304018"/>
                      <a:pt x="327850" y="306025"/>
                    </a:cubicBezTo>
                    <a:cubicBezTo>
                      <a:pt x="327603" y="311308"/>
                      <a:pt x="327672" y="316502"/>
                      <a:pt x="328149" y="321747"/>
                    </a:cubicBezTo>
                    <a:cubicBezTo>
                      <a:pt x="328155" y="321824"/>
                      <a:pt x="328308" y="322097"/>
                      <a:pt x="328333" y="322357"/>
                    </a:cubicBezTo>
                    <a:cubicBezTo>
                      <a:pt x="328898" y="328085"/>
                      <a:pt x="329978" y="333457"/>
                      <a:pt x="331432" y="338550"/>
                    </a:cubicBezTo>
                    <a:cubicBezTo>
                      <a:pt x="325482" y="337572"/>
                      <a:pt x="319284" y="336924"/>
                      <a:pt x="312991" y="336619"/>
                    </a:cubicBezTo>
                    <a:cubicBezTo>
                      <a:pt x="306889" y="336321"/>
                      <a:pt x="300266" y="336384"/>
                      <a:pt x="293617" y="336651"/>
                    </a:cubicBezTo>
                    <a:cubicBezTo>
                      <a:pt x="289318" y="336829"/>
                      <a:pt x="285781" y="336956"/>
                      <a:pt x="283165" y="337184"/>
                    </a:cubicBezTo>
                    <a:cubicBezTo>
                      <a:pt x="282550" y="337235"/>
                      <a:pt x="281908" y="337464"/>
                      <a:pt x="281349" y="337737"/>
                    </a:cubicBezTo>
                    <a:cubicBezTo>
                      <a:pt x="266452" y="344963"/>
                      <a:pt x="250787" y="348856"/>
                      <a:pt x="234600" y="349224"/>
                    </a:cubicBezTo>
                    <a:cubicBezTo>
                      <a:pt x="171831" y="350640"/>
                      <a:pt x="119812" y="300926"/>
                      <a:pt x="118396" y="238169"/>
                    </a:cubicBezTo>
                    <a:cubicBezTo>
                      <a:pt x="117945" y="218319"/>
                      <a:pt x="122764" y="199072"/>
                      <a:pt x="132423" y="181406"/>
                    </a:cubicBezTo>
                    <a:cubicBezTo>
                      <a:pt x="134696" y="177247"/>
                      <a:pt x="130626" y="172529"/>
                      <a:pt x="126219" y="174269"/>
                    </a:cubicBezTo>
                    <a:cubicBezTo>
                      <a:pt x="116427" y="178129"/>
                      <a:pt x="106807" y="180174"/>
                      <a:pt x="97072" y="180390"/>
                    </a:cubicBezTo>
                    <a:cubicBezTo>
                      <a:pt x="50057" y="181457"/>
                      <a:pt x="11316" y="144360"/>
                      <a:pt x="10249" y="97319"/>
                    </a:cubicBezTo>
                    <a:cubicBezTo>
                      <a:pt x="9728" y="74358"/>
                      <a:pt x="18288" y="52679"/>
                      <a:pt x="33757" y="3649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28" name="Google Shape;928;p4"/>
              <p:cNvSpPr/>
              <p:nvPr/>
            </p:nvSpPr>
            <p:spPr>
              <a:xfrm>
                <a:off x="3641725" y="1336192"/>
                <a:ext cx="144984" cy="141815"/>
              </a:xfrm>
              <a:custGeom>
                <a:avLst/>
                <a:gdLst/>
                <a:ahLst/>
                <a:cxnLst/>
                <a:rect l="l" t="t" r="r" b="b"/>
                <a:pathLst>
                  <a:path w="144984" h="141815" extrusionOk="0">
                    <a:moveTo>
                      <a:pt x="0" y="123082"/>
                    </a:moveTo>
                    <a:cubicBezTo>
                      <a:pt x="108" y="123158"/>
                      <a:pt x="248" y="123171"/>
                      <a:pt x="356" y="123254"/>
                    </a:cubicBezTo>
                    <a:cubicBezTo>
                      <a:pt x="7664" y="128797"/>
                      <a:pt x="15920" y="133160"/>
                      <a:pt x="24695" y="136328"/>
                    </a:cubicBezTo>
                    <a:cubicBezTo>
                      <a:pt x="25438" y="136595"/>
                      <a:pt x="26238" y="136779"/>
                      <a:pt x="26988" y="137027"/>
                    </a:cubicBezTo>
                    <a:cubicBezTo>
                      <a:pt x="35884" y="139967"/>
                      <a:pt x="45250" y="141859"/>
                      <a:pt x="55163" y="141815"/>
                    </a:cubicBezTo>
                    <a:cubicBezTo>
                      <a:pt x="64262" y="141770"/>
                      <a:pt x="72790" y="139897"/>
                      <a:pt x="81000" y="137293"/>
                    </a:cubicBezTo>
                    <a:cubicBezTo>
                      <a:pt x="89586" y="129642"/>
                      <a:pt x="98546" y="122873"/>
                      <a:pt x="106756" y="114821"/>
                    </a:cubicBezTo>
                    <a:cubicBezTo>
                      <a:pt x="119088" y="102730"/>
                      <a:pt x="129889" y="93104"/>
                      <a:pt x="141027" y="80550"/>
                    </a:cubicBezTo>
                    <a:cubicBezTo>
                      <a:pt x="143675" y="72193"/>
                      <a:pt x="145028" y="60560"/>
                      <a:pt x="144983" y="51295"/>
                    </a:cubicBezTo>
                    <a:cubicBezTo>
                      <a:pt x="144888" y="32201"/>
                      <a:pt x="138741" y="14542"/>
                      <a:pt x="128550" y="0"/>
                    </a:cubicBezTo>
                    <a:cubicBezTo>
                      <a:pt x="112935" y="31083"/>
                      <a:pt x="95021" y="59906"/>
                      <a:pt x="75082" y="77146"/>
                    </a:cubicBezTo>
                    <a:cubicBezTo>
                      <a:pt x="54077" y="95307"/>
                      <a:pt x="27127" y="110077"/>
                      <a:pt x="0" y="123082"/>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929" name="Google Shape;929;p4"/>
              <p:cNvGrpSpPr/>
              <p:nvPr/>
            </p:nvGrpSpPr>
            <p:grpSpPr>
              <a:xfrm>
                <a:off x="3750380" y="1204458"/>
                <a:ext cx="202912" cy="235607"/>
                <a:chOff x="3750380" y="1204458"/>
                <a:chExt cx="202912" cy="235607"/>
              </a:xfrm>
            </p:grpSpPr>
            <p:sp>
              <p:nvSpPr>
                <p:cNvPr id="930" name="Google Shape;930;p4"/>
                <p:cNvSpPr/>
                <p:nvPr/>
              </p:nvSpPr>
              <p:spPr>
                <a:xfrm>
                  <a:off x="3757154" y="1214155"/>
                  <a:ext cx="143272" cy="219310"/>
                </a:xfrm>
                <a:custGeom>
                  <a:avLst/>
                  <a:gdLst/>
                  <a:ahLst/>
                  <a:cxnLst/>
                  <a:rect l="l" t="t" r="r" b="b"/>
                  <a:pathLst>
                    <a:path w="143272" h="219310" extrusionOk="0">
                      <a:moveTo>
                        <a:pt x="26519" y="219293"/>
                      </a:moveTo>
                      <a:cubicBezTo>
                        <a:pt x="141" y="169001"/>
                        <a:pt x="-29114" y="22469"/>
                        <a:pt x="60548" y="2619"/>
                      </a:cubicBezTo>
                      <a:cubicBezTo>
                        <a:pt x="162593" y="-19975"/>
                        <a:pt x="141460" y="111064"/>
                        <a:pt x="141460" y="111064"/>
                      </a:cubicBezTo>
                      <a:cubicBezTo>
                        <a:pt x="141460" y="111064"/>
                        <a:pt x="27357" y="220887"/>
                        <a:pt x="26519" y="21929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31" name="Google Shape;931;p4"/>
                <p:cNvSpPr/>
                <p:nvPr/>
              </p:nvSpPr>
              <p:spPr>
                <a:xfrm>
                  <a:off x="3750380" y="1204458"/>
                  <a:ext cx="153455" cy="229526"/>
                </a:xfrm>
                <a:custGeom>
                  <a:avLst/>
                  <a:gdLst/>
                  <a:ahLst/>
                  <a:cxnLst/>
                  <a:rect l="l" t="t" r="r" b="b"/>
                  <a:pathLst>
                    <a:path w="153455" h="229526" extrusionOk="0">
                      <a:moveTo>
                        <a:pt x="25329" y="24787"/>
                      </a:moveTo>
                      <a:cubicBezTo>
                        <a:pt x="8692" y="42941"/>
                        <a:pt x="469" y="70291"/>
                        <a:pt x="18" y="104435"/>
                      </a:cubicBezTo>
                      <a:cubicBezTo>
                        <a:pt x="-534" y="146434"/>
                        <a:pt x="11556" y="197094"/>
                        <a:pt x="27107" y="226736"/>
                      </a:cubicBezTo>
                      <a:cubicBezTo>
                        <a:pt x="31838" y="229968"/>
                        <a:pt x="31825" y="229860"/>
                        <a:pt x="33394" y="229041"/>
                      </a:cubicBezTo>
                      <a:cubicBezTo>
                        <a:pt x="34206" y="228685"/>
                        <a:pt x="34238" y="228749"/>
                        <a:pt x="34626" y="228507"/>
                      </a:cubicBezTo>
                      <a:cubicBezTo>
                        <a:pt x="34994" y="228273"/>
                        <a:pt x="35362" y="227853"/>
                        <a:pt x="35839" y="227479"/>
                      </a:cubicBezTo>
                      <a:cubicBezTo>
                        <a:pt x="36600" y="226876"/>
                        <a:pt x="37674" y="226063"/>
                        <a:pt x="39001" y="224894"/>
                      </a:cubicBezTo>
                      <a:cubicBezTo>
                        <a:pt x="41465" y="222729"/>
                        <a:pt x="44932" y="219541"/>
                        <a:pt x="49428" y="215382"/>
                      </a:cubicBezTo>
                      <a:cubicBezTo>
                        <a:pt x="57473" y="207933"/>
                        <a:pt x="89267" y="177873"/>
                        <a:pt x="93033" y="174285"/>
                      </a:cubicBezTo>
                      <a:cubicBezTo>
                        <a:pt x="105542" y="162379"/>
                        <a:pt x="149846" y="119942"/>
                        <a:pt x="150069" y="119726"/>
                      </a:cubicBezTo>
                      <a:cubicBezTo>
                        <a:pt x="150856" y="118964"/>
                        <a:pt x="151428" y="117903"/>
                        <a:pt x="151599" y="116817"/>
                      </a:cubicBezTo>
                      <a:cubicBezTo>
                        <a:pt x="151694" y="116233"/>
                        <a:pt x="151828" y="115312"/>
                        <a:pt x="152012" y="113820"/>
                      </a:cubicBezTo>
                      <a:cubicBezTo>
                        <a:pt x="152317" y="111369"/>
                        <a:pt x="152653" y="108505"/>
                        <a:pt x="152888" y="105457"/>
                      </a:cubicBezTo>
                      <a:cubicBezTo>
                        <a:pt x="153561" y="96751"/>
                        <a:pt x="153644" y="87576"/>
                        <a:pt x="153091" y="78317"/>
                      </a:cubicBezTo>
                      <a:cubicBezTo>
                        <a:pt x="150875" y="41068"/>
                        <a:pt x="138124" y="13496"/>
                        <a:pt x="110343" y="3641"/>
                      </a:cubicBezTo>
                      <a:cubicBezTo>
                        <a:pt x="97706" y="-842"/>
                        <a:pt x="82473" y="-1236"/>
                        <a:pt x="64515" y="2740"/>
                      </a:cubicBezTo>
                      <a:cubicBezTo>
                        <a:pt x="48297" y="6327"/>
                        <a:pt x="35311" y="13897"/>
                        <a:pt x="25329" y="24787"/>
                      </a:cubicBezTo>
                      <a:close/>
                      <a:moveTo>
                        <a:pt x="42093" y="23428"/>
                      </a:moveTo>
                      <a:cubicBezTo>
                        <a:pt x="49116" y="18348"/>
                        <a:pt x="57232" y="14595"/>
                        <a:pt x="66668" y="12506"/>
                      </a:cubicBezTo>
                      <a:cubicBezTo>
                        <a:pt x="82873" y="8918"/>
                        <a:pt x="96291" y="9274"/>
                        <a:pt x="107009" y="13077"/>
                      </a:cubicBezTo>
                      <a:cubicBezTo>
                        <a:pt x="129946" y="21212"/>
                        <a:pt x="141032" y="45354"/>
                        <a:pt x="143033" y="78984"/>
                      </a:cubicBezTo>
                      <a:cubicBezTo>
                        <a:pt x="143554" y="87741"/>
                        <a:pt x="143427" y="96364"/>
                        <a:pt x="142779" y="104632"/>
                      </a:cubicBezTo>
                      <a:cubicBezTo>
                        <a:pt x="142556" y="107521"/>
                        <a:pt x="142175" y="110194"/>
                        <a:pt x="141890" y="112499"/>
                      </a:cubicBezTo>
                      <a:cubicBezTo>
                        <a:pt x="141826" y="113001"/>
                        <a:pt x="141725" y="113115"/>
                        <a:pt x="141674" y="113503"/>
                      </a:cubicBezTo>
                      <a:cubicBezTo>
                        <a:pt x="139140" y="115928"/>
                        <a:pt x="78631" y="174037"/>
                        <a:pt x="75202" y="177295"/>
                      </a:cubicBezTo>
                      <a:cubicBezTo>
                        <a:pt x="61683" y="190115"/>
                        <a:pt x="50621" y="200574"/>
                        <a:pt x="42614" y="207984"/>
                      </a:cubicBezTo>
                      <a:cubicBezTo>
                        <a:pt x="38740" y="211572"/>
                        <a:pt x="35966" y="214150"/>
                        <a:pt x="33641" y="216214"/>
                      </a:cubicBezTo>
                      <a:cubicBezTo>
                        <a:pt x="20097" y="187531"/>
                        <a:pt x="9734" y="142617"/>
                        <a:pt x="10235" y="104632"/>
                      </a:cubicBezTo>
                      <a:cubicBezTo>
                        <a:pt x="10731" y="66792"/>
                        <a:pt x="21030" y="38668"/>
                        <a:pt x="42093" y="2342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32" name="Google Shape;932;p4"/>
                <p:cNvSpPr/>
                <p:nvPr/>
              </p:nvSpPr>
              <p:spPr>
                <a:xfrm>
                  <a:off x="3783640" y="1314402"/>
                  <a:ext cx="165298" cy="123837"/>
                </a:xfrm>
                <a:custGeom>
                  <a:avLst/>
                  <a:gdLst/>
                  <a:ahLst/>
                  <a:cxnLst/>
                  <a:rect l="l" t="t" r="r" b="b"/>
                  <a:pathLst>
                    <a:path w="165298" h="123837" extrusionOk="0">
                      <a:moveTo>
                        <a:pt x="13" y="118850"/>
                      </a:moveTo>
                      <a:cubicBezTo>
                        <a:pt x="41238" y="133975"/>
                        <a:pt x="146317" y="115052"/>
                        <a:pt x="162802" y="57236"/>
                      </a:cubicBezTo>
                      <a:cubicBezTo>
                        <a:pt x="177058" y="7229"/>
                        <a:pt x="126842" y="-11421"/>
                        <a:pt x="98838" y="6893"/>
                      </a:cubicBezTo>
                      <a:cubicBezTo>
                        <a:pt x="82639" y="17485"/>
                        <a:pt x="80944" y="19669"/>
                        <a:pt x="54185" y="47291"/>
                      </a:cubicBezTo>
                      <a:cubicBezTo>
                        <a:pt x="23674" y="78794"/>
                        <a:pt x="-654" y="118602"/>
                        <a:pt x="13" y="11885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33" name="Google Shape;933;p4"/>
                <p:cNvSpPr/>
                <p:nvPr/>
              </p:nvSpPr>
              <p:spPr>
                <a:xfrm>
                  <a:off x="3777789" y="1306084"/>
                  <a:ext cx="175503" cy="133981"/>
                </a:xfrm>
                <a:custGeom>
                  <a:avLst/>
                  <a:gdLst/>
                  <a:ahLst/>
                  <a:cxnLst/>
                  <a:rect l="l" t="t" r="r" b="b"/>
                  <a:pathLst>
                    <a:path w="175503" h="133981" extrusionOk="0">
                      <a:moveTo>
                        <a:pt x="55655" y="48752"/>
                      </a:moveTo>
                      <a:cubicBezTo>
                        <a:pt x="41996" y="62855"/>
                        <a:pt x="28636" y="79702"/>
                        <a:pt x="16488" y="96942"/>
                      </a:cubicBezTo>
                      <a:cubicBezTo>
                        <a:pt x="11986" y="103324"/>
                        <a:pt x="7782" y="109363"/>
                        <a:pt x="4671" y="114335"/>
                      </a:cubicBezTo>
                      <a:cubicBezTo>
                        <a:pt x="3362" y="116430"/>
                        <a:pt x="2448" y="118208"/>
                        <a:pt x="1712" y="119523"/>
                      </a:cubicBezTo>
                      <a:cubicBezTo>
                        <a:pt x="1331" y="120196"/>
                        <a:pt x="975" y="120856"/>
                        <a:pt x="765" y="121294"/>
                      </a:cubicBezTo>
                      <a:cubicBezTo>
                        <a:pt x="588" y="121675"/>
                        <a:pt x="632" y="121599"/>
                        <a:pt x="416" y="122177"/>
                      </a:cubicBezTo>
                      <a:cubicBezTo>
                        <a:pt x="289" y="122571"/>
                        <a:pt x="213" y="122653"/>
                        <a:pt x="86" y="123555"/>
                      </a:cubicBezTo>
                      <a:cubicBezTo>
                        <a:pt x="-162" y="125301"/>
                        <a:pt x="-98" y="125257"/>
                        <a:pt x="3470" y="128679"/>
                      </a:cubicBezTo>
                      <a:cubicBezTo>
                        <a:pt x="25626" y="136814"/>
                        <a:pt x="63484" y="135506"/>
                        <a:pt x="97336" y="125327"/>
                      </a:cubicBezTo>
                      <a:cubicBezTo>
                        <a:pt x="136433" y="113573"/>
                        <a:pt x="164710" y="92268"/>
                        <a:pt x="172838" y="63757"/>
                      </a:cubicBezTo>
                      <a:cubicBezTo>
                        <a:pt x="180000" y="38617"/>
                        <a:pt x="172355" y="18031"/>
                        <a:pt x="154384" y="7172"/>
                      </a:cubicBezTo>
                      <a:cubicBezTo>
                        <a:pt x="138313" y="-2543"/>
                        <a:pt x="116640" y="-2416"/>
                        <a:pt x="101133" y="7725"/>
                      </a:cubicBezTo>
                      <a:cubicBezTo>
                        <a:pt x="95425" y="11458"/>
                        <a:pt x="92104" y="13846"/>
                        <a:pt x="88814" y="16424"/>
                      </a:cubicBezTo>
                      <a:cubicBezTo>
                        <a:pt x="83004" y="20983"/>
                        <a:pt x="78362" y="25301"/>
                        <a:pt x="65440" y="38636"/>
                      </a:cubicBezTo>
                      <a:cubicBezTo>
                        <a:pt x="63846" y="40281"/>
                        <a:pt x="57211" y="47145"/>
                        <a:pt x="55655" y="48752"/>
                      </a:cubicBezTo>
                      <a:close/>
                      <a:moveTo>
                        <a:pt x="62957" y="55883"/>
                      </a:moveTo>
                      <a:cubicBezTo>
                        <a:pt x="64513" y="54276"/>
                        <a:pt x="71155" y="47406"/>
                        <a:pt x="72743" y="45767"/>
                      </a:cubicBezTo>
                      <a:cubicBezTo>
                        <a:pt x="85341" y="32769"/>
                        <a:pt x="89697" y="28629"/>
                        <a:pt x="95025" y="24457"/>
                      </a:cubicBezTo>
                      <a:cubicBezTo>
                        <a:pt x="98035" y="22095"/>
                        <a:pt x="101241" y="19739"/>
                        <a:pt x="106728" y="16151"/>
                      </a:cubicBezTo>
                      <a:cubicBezTo>
                        <a:pt x="118932" y="8169"/>
                        <a:pt x="136382" y="8061"/>
                        <a:pt x="149158" y="15783"/>
                      </a:cubicBezTo>
                      <a:cubicBezTo>
                        <a:pt x="163141" y="24235"/>
                        <a:pt x="168977" y="39983"/>
                        <a:pt x="163040" y="60811"/>
                      </a:cubicBezTo>
                      <a:cubicBezTo>
                        <a:pt x="156048" y="85341"/>
                        <a:pt x="130566" y="104715"/>
                        <a:pt x="94440" y="115579"/>
                      </a:cubicBezTo>
                      <a:cubicBezTo>
                        <a:pt x="65250" y="124355"/>
                        <a:pt x="33436" y="125771"/>
                        <a:pt x="12938" y="120443"/>
                      </a:cubicBezTo>
                      <a:cubicBezTo>
                        <a:pt x="13116" y="120151"/>
                        <a:pt x="13224" y="119986"/>
                        <a:pt x="13414" y="119681"/>
                      </a:cubicBezTo>
                      <a:cubicBezTo>
                        <a:pt x="16424" y="114868"/>
                        <a:pt x="20349" y="109032"/>
                        <a:pt x="24743" y="102797"/>
                      </a:cubicBezTo>
                      <a:cubicBezTo>
                        <a:pt x="36611" y="85963"/>
                        <a:pt x="49705" y="69567"/>
                        <a:pt x="62957" y="5588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934" name="Google Shape;934;p4"/>
              <p:cNvGrpSpPr/>
              <p:nvPr/>
            </p:nvGrpSpPr>
            <p:grpSpPr>
              <a:xfrm>
                <a:off x="3523782" y="1446678"/>
                <a:ext cx="234462" cy="200714"/>
                <a:chOff x="3523782" y="1446678"/>
                <a:chExt cx="234462" cy="200714"/>
              </a:xfrm>
            </p:grpSpPr>
            <p:sp>
              <p:nvSpPr>
                <p:cNvPr id="935" name="Google Shape;935;p4"/>
                <p:cNvSpPr/>
                <p:nvPr/>
              </p:nvSpPr>
              <p:spPr>
                <a:xfrm>
                  <a:off x="3533567" y="1453154"/>
                  <a:ext cx="215815" cy="144781"/>
                </a:xfrm>
                <a:custGeom>
                  <a:avLst/>
                  <a:gdLst/>
                  <a:ahLst/>
                  <a:cxnLst/>
                  <a:rect l="l" t="t" r="r" b="b"/>
                  <a:pathLst>
                    <a:path w="215815" h="144781" extrusionOk="0">
                      <a:moveTo>
                        <a:pt x="215796" y="20058"/>
                      </a:moveTo>
                      <a:cubicBezTo>
                        <a:pt x="164063" y="-3348"/>
                        <a:pt x="16069" y="-24023"/>
                        <a:pt x="1471" y="66642"/>
                      </a:cubicBezTo>
                      <a:cubicBezTo>
                        <a:pt x="-15141" y="169829"/>
                        <a:pt x="114444" y="141108"/>
                        <a:pt x="114444" y="141108"/>
                      </a:cubicBezTo>
                      <a:cubicBezTo>
                        <a:pt x="114444" y="141108"/>
                        <a:pt x="217441" y="20801"/>
                        <a:pt x="215796" y="2005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36" name="Google Shape;936;p4"/>
                <p:cNvSpPr/>
                <p:nvPr/>
              </p:nvSpPr>
              <p:spPr>
                <a:xfrm>
                  <a:off x="3523782" y="1446678"/>
                  <a:ext cx="226052" cy="154905"/>
                </a:xfrm>
                <a:custGeom>
                  <a:avLst/>
                  <a:gdLst/>
                  <a:ahLst/>
                  <a:cxnLst/>
                  <a:rect l="l" t="t" r="r" b="b"/>
                  <a:pathLst>
                    <a:path w="226052" h="154905" extrusionOk="0">
                      <a:moveTo>
                        <a:pt x="21270" y="30471"/>
                      </a:moveTo>
                      <a:cubicBezTo>
                        <a:pt x="38421" y="12805"/>
                        <a:pt x="65244" y="3007"/>
                        <a:pt x="99305" y="569"/>
                      </a:cubicBezTo>
                      <a:cubicBezTo>
                        <a:pt x="141203" y="-2422"/>
                        <a:pt x="192479" y="6697"/>
                        <a:pt x="222971" y="20495"/>
                      </a:cubicBezTo>
                      <a:cubicBezTo>
                        <a:pt x="226476" y="25029"/>
                        <a:pt x="226369" y="25023"/>
                        <a:pt x="225645" y="26636"/>
                      </a:cubicBezTo>
                      <a:cubicBezTo>
                        <a:pt x="225340" y="27468"/>
                        <a:pt x="225403" y="27493"/>
                        <a:pt x="225181" y="27893"/>
                      </a:cubicBezTo>
                      <a:cubicBezTo>
                        <a:pt x="224972" y="28280"/>
                        <a:pt x="224572" y="28674"/>
                        <a:pt x="224222" y="29169"/>
                      </a:cubicBezTo>
                      <a:cubicBezTo>
                        <a:pt x="223670" y="29963"/>
                        <a:pt x="222920" y="31081"/>
                        <a:pt x="221828" y="32471"/>
                      </a:cubicBezTo>
                      <a:cubicBezTo>
                        <a:pt x="219809" y="35056"/>
                        <a:pt x="216831" y="38707"/>
                        <a:pt x="212939" y="43438"/>
                      </a:cubicBezTo>
                      <a:cubicBezTo>
                        <a:pt x="205972" y="51902"/>
                        <a:pt x="177810" y="85392"/>
                        <a:pt x="174451" y="89361"/>
                      </a:cubicBezTo>
                      <a:cubicBezTo>
                        <a:pt x="163288" y="102544"/>
                        <a:pt x="123505" y="149235"/>
                        <a:pt x="123302" y="149470"/>
                      </a:cubicBezTo>
                      <a:cubicBezTo>
                        <a:pt x="122591" y="150308"/>
                        <a:pt x="121562" y="150937"/>
                        <a:pt x="120489" y="151172"/>
                      </a:cubicBezTo>
                      <a:cubicBezTo>
                        <a:pt x="119911" y="151299"/>
                        <a:pt x="118997" y="151489"/>
                        <a:pt x="117523" y="151756"/>
                      </a:cubicBezTo>
                      <a:cubicBezTo>
                        <a:pt x="115091" y="152201"/>
                        <a:pt x="112253" y="152702"/>
                        <a:pt x="109224" y="153121"/>
                      </a:cubicBezTo>
                      <a:cubicBezTo>
                        <a:pt x="100575" y="154302"/>
                        <a:pt x="91412" y="154912"/>
                        <a:pt x="82141" y="154906"/>
                      </a:cubicBezTo>
                      <a:cubicBezTo>
                        <a:pt x="44822" y="154861"/>
                        <a:pt x="16558" y="143736"/>
                        <a:pt x="5103" y="116571"/>
                      </a:cubicBezTo>
                      <a:cubicBezTo>
                        <a:pt x="-104" y="104220"/>
                        <a:pt x="-1387" y="89031"/>
                        <a:pt x="1534" y="70876"/>
                      </a:cubicBezTo>
                      <a:cubicBezTo>
                        <a:pt x="4176" y="54474"/>
                        <a:pt x="10977" y="41076"/>
                        <a:pt x="21270" y="30471"/>
                      </a:cubicBezTo>
                      <a:close/>
                      <a:moveTo>
                        <a:pt x="20883" y="47286"/>
                      </a:moveTo>
                      <a:cubicBezTo>
                        <a:pt x="16222" y="54588"/>
                        <a:pt x="12951" y="62913"/>
                        <a:pt x="11415" y="72457"/>
                      </a:cubicBezTo>
                      <a:cubicBezTo>
                        <a:pt x="8773" y="88840"/>
                        <a:pt x="9910" y="102220"/>
                        <a:pt x="14329" y="112697"/>
                      </a:cubicBezTo>
                      <a:cubicBezTo>
                        <a:pt x="23785" y="135119"/>
                        <a:pt x="48537" y="144784"/>
                        <a:pt x="82224" y="144822"/>
                      </a:cubicBezTo>
                      <a:cubicBezTo>
                        <a:pt x="90993" y="144828"/>
                        <a:pt x="99591" y="144200"/>
                        <a:pt x="107808" y="143076"/>
                      </a:cubicBezTo>
                      <a:cubicBezTo>
                        <a:pt x="110684" y="142688"/>
                        <a:pt x="113326" y="142148"/>
                        <a:pt x="115612" y="141729"/>
                      </a:cubicBezTo>
                      <a:cubicBezTo>
                        <a:pt x="116107" y="141640"/>
                        <a:pt x="116215" y="141526"/>
                        <a:pt x="116603" y="141456"/>
                      </a:cubicBezTo>
                      <a:cubicBezTo>
                        <a:pt x="118876" y="138783"/>
                        <a:pt x="173365" y="74997"/>
                        <a:pt x="176413" y="71384"/>
                      </a:cubicBezTo>
                      <a:cubicBezTo>
                        <a:pt x="188434" y="57147"/>
                        <a:pt x="198232" y="45495"/>
                        <a:pt x="205160" y="37069"/>
                      </a:cubicBezTo>
                      <a:cubicBezTo>
                        <a:pt x="208519" y="32992"/>
                        <a:pt x="210932" y="30065"/>
                        <a:pt x="212849" y="27633"/>
                      </a:cubicBezTo>
                      <a:cubicBezTo>
                        <a:pt x="183430" y="15777"/>
                        <a:pt x="137989" y="8043"/>
                        <a:pt x="100099" y="10754"/>
                      </a:cubicBezTo>
                      <a:cubicBezTo>
                        <a:pt x="62348" y="13453"/>
                        <a:pt x="34872" y="25378"/>
                        <a:pt x="20883" y="472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37" name="Google Shape;937;p4"/>
                <p:cNvSpPr/>
                <p:nvPr/>
              </p:nvSpPr>
              <p:spPr>
                <a:xfrm>
                  <a:off x="3637597" y="1473194"/>
                  <a:ext cx="118857" cy="169655"/>
                </a:xfrm>
                <a:custGeom>
                  <a:avLst/>
                  <a:gdLst/>
                  <a:ahLst/>
                  <a:cxnLst/>
                  <a:rect l="l" t="t" r="r" b="b"/>
                  <a:pathLst>
                    <a:path w="118857" h="169655" extrusionOk="0">
                      <a:moveTo>
                        <a:pt x="111570" y="12"/>
                      </a:moveTo>
                      <a:cubicBezTo>
                        <a:pt x="129077" y="40283"/>
                        <a:pt x="116294" y="146290"/>
                        <a:pt x="59538" y="166108"/>
                      </a:cubicBezTo>
                      <a:cubicBezTo>
                        <a:pt x="10446" y="183254"/>
                        <a:pt x="-11093" y="134206"/>
                        <a:pt x="5563" y="105187"/>
                      </a:cubicBezTo>
                      <a:cubicBezTo>
                        <a:pt x="15190" y="88404"/>
                        <a:pt x="17266" y="86581"/>
                        <a:pt x="43295" y="58260"/>
                      </a:cubicBezTo>
                      <a:cubicBezTo>
                        <a:pt x="72968" y="25964"/>
                        <a:pt x="111290" y="-636"/>
                        <a:pt x="111570" y="12"/>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38" name="Google Shape;938;p4"/>
                <p:cNvSpPr/>
                <p:nvPr/>
              </p:nvSpPr>
              <p:spPr>
                <a:xfrm>
                  <a:off x="3629239" y="1467510"/>
                  <a:ext cx="129005" cy="179882"/>
                </a:xfrm>
                <a:custGeom>
                  <a:avLst/>
                  <a:gdLst/>
                  <a:ahLst/>
                  <a:cxnLst/>
                  <a:rect l="l" t="t" r="r" b="b"/>
                  <a:pathLst>
                    <a:path w="129005" h="179882" extrusionOk="0">
                      <a:moveTo>
                        <a:pt x="44546" y="59969"/>
                      </a:moveTo>
                      <a:cubicBezTo>
                        <a:pt x="57830" y="45510"/>
                        <a:pt x="73870" y="31191"/>
                        <a:pt x="90374" y="18059"/>
                      </a:cubicBezTo>
                      <a:cubicBezTo>
                        <a:pt x="96483" y="13195"/>
                        <a:pt x="102268" y="8649"/>
                        <a:pt x="107049" y="5251"/>
                      </a:cubicBezTo>
                      <a:cubicBezTo>
                        <a:pt x="109062" y="3823"/>
                        <a:pt x="110790" y="2813"/>
                        <a:pt x="112060" y="1994"/>
                      </a:cubicBezTo>
                      <a:cubicBezTo>
                        <a:pt x="112707" y="1575"/>
                        <a:pt x="113342" y="1187"/>
                        <a:pt x="113768" y="952"/>
                      </a:cubicBezTo>
                      <a:cubicBezTo>
                        <a:pt x="114142" y="749"/>
                        <a:pt x="114066" y="800"/>
                        <a:pt x="114631" y="552"/>
                      </a:cubicBezTo>
                      <a:cubicBezTo>
                        <a:pt x="115018" y="400"/>
                        <a:pt x="115095" y="324"/>
                        <a:pt x="115984" y="140"/>
                      </a:cubicBezTo>
                      <a:cubicBezTo>
                        <a:pt x="117717" y="-210"/>
                        <a:pt x="117673" y="-140"/>
                        <a:pt x="121305" y="3219"/>
                      </a:cubicBezTo>
                      <a:cubicBezTo>
                        <a:pt x="130709" y="24866"/>
                        <a:pt x="131605" y="62732"/>
                        <a:pt x="123413" y="97123"/>
                      </a:cubicBezTo>
                      <a:cubicBezTo>
                        <a:pt x="113958" y="136836"/>
                        <a:pt x="94337" y="166306"/>
                        <a:pt x="66346" y="176079"/>
                      </a:cubicBezTo>
                      <a:cubicBezTo>
                        <a:pt x="41663" y="184696"/>
                        <a:pt x="20664" y="178257"/>
                        <a:pt x="8783" y="160953"/>
                      </a:cubicBezTo>
                      <a:cubicBezTo>
                        <a:pt x="-1853" y="145472"/>
                        <a:pt x="-2983" y="123825"/>
                        <a:pt x="6237" y="107753"/>
                      </a:cubicBezTo>
                      <a:cubicBezTo>
                        <a:pt x="9634" y="101835"/>
                        <a:pt x="11818" y="98387"/>
                        <a:pt x="14200" y="94951"/>
                      </a:cubicBezTo>
                      <a:cubicBezTo>
                        <a:pt x="18416" y="88887"/>
                        <a:pt x="22461" y="84004"/>
                        <a:pt x="35015" y="70326"/>
                      </a:cubicBezTo>
                      <a:cubicBezTo>
                        <a:pt x="36564" y="68637"/>
                        <a:pt x="43035" y="61614"/>
                        <a:pt x="44546" y="59969"/>
                      </a:cubicBezTo>
                      <a:close/>
                      <a:moveTo>
                        <a:pt x="52090" y="66840"/>
                      </a:moveTo>
                      <a:cubicBezTo>
                        <a:pt x="50572" y="68491"/>
                        <a:pt x="44102" y="75520"/>
                        <a:pt x="42559" y="77203"/>
                      </a:cubicBezTo>
                      <a:cubicBezTo>
                        <a:pt x="30322" y="90532"/>
                        <a:pt x="26442" y="95123"/>
                        <a:pt x="22582" y="100685"/>
                      </a:cubicBezTo>
                      <a:cubicBezTo>
                        <a:pt x="20404" y="103829"/>
                        <a:pt x="18238" y="107162"/>
                        <a:pt x="14974" y="112852"/>
                      </a:cubicBezTo>
                      <a:cubicBezTo>
                        <a:pt x="7716" y="125501"/>
                        <a:pt x="8624" y="142926"/>
                        <a:pt x="17076" y="155232"/>
                      </a:cubicBezTo>
                      <a:cubicBezTo>
                        <a:pt x="26322" y="168700"/>
                        <a:pt x="42387" y="173609"/>
                        <a:pt x="62834" y="166472"/>
                      </a:cubicBezTo>
                      <a:cubicBezTo>
                        <a:pt x="86913" y="158064"/>
                        <a:pt x="104776" y="131496"/>
                        <a:pt x="113513" y="94799"/>
                      </a:cubicBezTo>
                      <a:cubicBezTo>
                        <a:pt x="120581" y="65145"/>
                        <a:pt x="120143" y="33306"/>
                        <a:pt x="113628" y="13151"/>
                      </a:cubicBezTo>
                      <a:cubicBezTo>
                        <a:pt x="113348" y="13348"/>
                        <a:pt x="113190" y="13462"/>
                        <a:pt x="112898" y="13671"/>
                      </a:cubicBezTo>
                      <a:cubicBezTo>
                        <a:pt x="108268" y="16954"/>
                        <a:pt x="102668" y="21215"/>
                        <a:pt x="96699" y="25965"/>
                      </a:cubicBezTo>
                      <a:cubicBezTo>
                        <a:pt x="80582" y="38792"/>
                        <a:pt x="64974" y="52819"/>
                        <a:pt x="52090" y="668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729"/>
        <p:cNvGrpSpPr/>
        <p:nvPr/>
      </p:nvGrpSpPr>
      <p:grpSpPr>
        <a:xfrm>
          <a:off x="0" y="0"/>
          <a:ext cx="0" cy="0"/>
          <a:chOff x="0" y="0"/>
          <a:chExt cx="0" cy="0"/>
        </a:xfrm>
      </p:grpSpPr>
      <p:grpSp>
        <p:nvGrpSpPr>
          <p:cNvPr id="1730" name="Google Shape;1730;p8"/>
          <p:cNvGrpSpPr/>
          <p:nvPr/>
        </p:nvGrpSpPr>
        <p:grpSpPr>
          <a:xfrm>
            <a:off x="17228" y="3753739"/>
            <a:ext cx="949879" cy="2279578"/>
            <a:chOff x="64458" y="2152593"/>
            <a:chExt cx="1667626" cy="4002067"/>
          </a:xfrm>
        </p:grpSpPr>
        <p:sp>
          <p:nvSpPr>
            <p:cNvPr id="1731" name="Google Shape;1731;p8"/>
            <p:cNvSpPr/>
            <p:nvPr/>
          </p:nvSpPr>
          <p:spPr>
            <a:xfrm>
              <a:off x="64458" y="2152593"/>
              <a:ext cx="1581818" cy="3951821"/>
            </a:xfrm>
            <a:custGeom>
              <a:avLst/>
              <a:gdLst/>
              <a:ahLst/>
              <a:cxnLst/>
              <a:rect l="l" t="t" r="r" b="b"/>
              <a:pathLst>
                <a:path w="1581818" h="3951821" extrusionOk="0">
                  <a:moveTo>
                    <a:pt x="768304" y="521"/>
                  </a:moveTo>
                  <a:cubicBezTo>
                    <a:pt x="754226" y="-552"/>
                    <a:pt x="739043" y="32"/>
                    <a:pt x="722730" y="2274"/>
                  </a:cubicBezTo>
                  <a:cubicBezTo>
                    <a:pt x="356532" y="52610"/>
                    <a:pt x="643342" y="585750"/>
                    <a:pt x="643342" y="585750"/>
                  </a:cubicBezTo>
                  <a:cubicBezTo>
                    <a:pt x="643342" y="585750"/>
                    <a:pt x="493984" y="418999"/>
                    <a:pt x="337082" y="394678"/>
                  </a:cubicBezTo>
                  <a:cubicBezTo>
                    <a:pt x="225074" y="377324"/>
                    <a:pt x="77640" y="437776"/>
                    <a:pt x="77398" y="539420"/>
                  </a:cubicBezTo>
                  <a:cubicBezTo>
                    <a:pt x="76808" y="788963"/>
                    <a:pt x="421473" y="833419"/>
                    <a:pt x="421473" y="833419"/>
                  </a:cubicBezTo>
                  <a:cubicBezTo>
                    <a:pt x="421473" y="833419"/>
                    <a:pt x="244232" y="841287"/>
                    <a:pt x="131990" y="913048"/>
                  </a:cubicBezTo>
                  <a:cubicBezTo>
                    <a:pt x="39197" y="972376"/>
                    <a:pt x="-36317" y="1055993"/>
                    <a:pt x="18547" y="1138930"/>
                  </a:cubicBezTo>
                  <a:cubicBezTo>
                    <a:pt x="67124" y="1212362"/>
                    <a:pt x="198925" y="1197401"/>
                    <a:pt x="351858" y="1149446"/>
                  </a:cubicBezTo>
                  <a:cubicBezTo>
                    <a:pt x="508551" y="1100309"/>
                    <a:pt x="651356" y="995439"/>
                    <a:pt x="651356" y="995439"/>
                  </a:cubicBezTo>
                  <a:cubicBezTo>
                    <a:pt x="651356" y="995439"/>
                    <a:pt x="544289" y="1170064"/>
                    <a:pt x="516634" y="1338263"/>
                  </a:cubicBezTo>
                  <a:cubicBezTo>
                    <a:pt x="498080" y="1451128"/>
                    <a:pt x="529633" y="1565168"/>
                    <a:pt x="599775" y="1606462"/>
                  </a:cubicBezTo>
                  <a:cubicBezTo>
                    <a:pt x="651648" y="1637005"/>
                    <a:pt x="710608" y="1604677"/>
                    <a:pt x="755534" y="1540104"/>
                  </a:cubicBezTo>
                  <a:cubicBezTo>
                    <a:pt x="760119" y="1614075"/>
                    <a:pt x="767809" y="1696308"/>
                    <a:pt x="779823" y="1801038"/>
                  </a:cubicBezTo>
                  <a:cubicBezTo>
                    <a:pt x="781632" y="1816793"/>
                    <a:pt x="782979" y="1829112"/>
                    <a:pt x="786338" y="1857883"/>
                  </a:cubicBezTo>
                  <a:cubicBezTo>
                    <a:pt x="787094" y="1864418"/>
                    <a:pt x="787100" y="1866831"/>
                    <a:pt x="787837" y="1873162"/>
                  </a:cubicBezTo>
                  <a:cubicBezTo>
                    <a:pt x="806747" y="1919441"/>
                    <a:pt x="814525" y="1971447"/>
                    <a:pt x="810125" y="2031175"/>
                  </a:cubicBezTo>
                  <a:cubicBezTo>
                    <a:pt x="810125" y="2031175"/>
                    <a:pt x="805236" y="2030514"/>
                    <a:pt x="804118" y="2030426"/>
                  </a:cubicBezTo>
                  <a:cubicBezTo>
                    <a:pt x="815123" y="2141462"/>
                    <a:pt x="822089" y="2231365"/>
                    <a:pt x="822146" y="2318658"/>
                  </a:cubicBezTo>
                  <a:cubicBezTo>
                    <a:pt x="822222" y="2419395"/>
                    <a:pt x="814253" y="2518360"/>
                    <a:pt x="796352" y="2671503"/>
                  </a:cubicBezTo>
                  <a:cubicBezTo>
                    <a:pt x="794364" y="2688476"/>
                    <a:pt x="792656" y="2702478"/>
                    <a:pt x="789087" y="2732355"/>
                  </a:cubicBezTo>
                  <a:cubicBezTo>
                    <a:pt x="772838" y="2868365"/>
                    <a:pt x="766481" y="2927871"/>
                    <a:pt x="761293" y="3002554"/>
                  </a:cubicBezTo>
                  <a:cubicBezTo>
                    <a:pt x="741005" y="3294597"/>
                    <a:pt x="740897" y="3466192"/>
                    <a:pt x="773060" y="3631610"/>
                  </a:cubicBezTo>
                  <a:cubicBezTo>
                    <a:pt x="777905" y="3656515"/>
                    <a:pt x="779899" y="3686614"/>
                    <a:pt x="782827" y="3757321"/>
                  </a:cubicBezTo>
                  <a:cubicBezTo>
                    <a:pt x="783531" y="3774307"/>
                    <a:pt x="783550" y="3775660"/>
                    <a:pt x="783830" y="3782365"/>
                  </a:cubicBezTo>
                  <a:cubicBezTo>
                    <a:pt x="787411" y="3865277"/>
                    <a:pt x="791894" y="3910051"/>
                    <a:pt x="802111" y="3942131"/>
                  </a:cubicBezTo>
                  <a:cubicBezTo>
                    <a:pt x="804461" y="3949510"/>
                    <a:pt x="812252" y="3953498"/>
                    <a:pt x="819644" y="3951148"/>
                  </a:cubicBezTo>
                  <a:cubicBezTo>
                    <a:pt x="827022" y="3948792"/>
                    <a:pt x="831010" y="3940995"/>
                    <a:pt x="828654" y="3933616"/>
                  </a:cubicBezTo>
                  <a:cubicBezTo>
                    <a:pt x="819498" y="3904869"/>
                    <a:pt x="815339" y="3861467"/>
                    <a:pt x="811878" y="3781362"/>
                  </a:cubicBezTo>
                  <a:cubicBezTo>
                    <a:pt x="811592" y="3774682"/>
                    <a:pt x="811560" y="3773024"/>
                    <a:pt x="810874" y="3756070"/>
                  </a:cubicBezTo>
                  <a:cubicBezTo>
                    <a:pt x="807884" y="3683655"/>
                    <a:pt x="805572" y="3653238"/>
                    <a:pt x="800359" y="3626352"/>
                  </a:cubicBezTo>
                  <a:cubicBezTo>
                    <a:pt x="768825" y="3464109"/>
                    <a:pt x="769231" y="3294203"/>
                    <a:pt x="789342" y="3004560"/>
                  </a:cubicBezTo>
                  <a:cubicBezTo>
                    <a:pt x="794485" y="2930494"/>
                    <a:pt x="800937" y="2871153"/>
                    <a:pt x="817135" y="2735606"/>
                  </a:cubicBezTo>
                  <a:cubicBezTo>
                    <a:pt x="820711" y="2705710"/>
                    <a:pt x="822400" y="2691766"/>
                    <a:pt x="824400" y="2674754"/>
                  </a:cubicBezTo>
                  <a:cubicBezTo>
                    <a:pt x="835316" y="2581365"/>
                    <a:pt x="841240" y="2509724"/>
                    <a:pt x="845183" y="2443620"/>
                  </a:cubicBezTo>
                  <a:cubicBezTo>
                    <a:pt x="852505" y="2442376"/>
                    <a:pt x="988236" y="2418074"/>
                    <a:pt x="1027740" y="2302879"/>
                  </a:cubicBezTo>
                  <a:cubicBezTo>
                    <a:pt x="1102695" y="2084331"/>
                    <a:pt x="1158708" y="2039938"/>
                    <a:pt x="1158708" y="2039938"/>
                  </a:cubicBezTo>
                  <a:cubicBezTo>
                    <a:pt x="1158708" y="2039938"/>
                    <a:pt x="993577" y="2078203"/>
                    <a:pt x="927073" y="2151126"/>
                  </a:cubicBezTo>
                  <a:cubicBezTo>
                    <a:pt x="890014" y="2191760"/>
                    <a:pt x="863922" y="2234940"/>
                    <a:pt x="849438" y="2282844"/>
                  </a:cubicBezTo>
                  <a:cubicBezTo>
                    <a:pt x="847787" y="2168291"/>
                    <a:pt x="838707" y="2063452"/>
                    <a:pt x="814380" y="1854632"/>
                  </a:cubicBezTo>
                  <a:cubicBezTo>
                    <a:pt x="811033" y="1825873"/>
                    <a:pt x="809427" y="1813516"/>
                    <a:pt x="807623" y="1797787"/>
                  </a:cubicBezTo>
                  <a:cubicBezTo>
                    <a:pt x="793259" y="1672686"/>
                    <a:pt x="785106" y="1580172"/>
                    <a:pt x="781328" y="1495775"/>
                  </a:cubicBezTo>
                  <a:cubicBezTo>
                    <a:pt x="794555" y="1469136"/>
                    <a:pt x="805763" y="1439838"/>
                    <a:pt x="813630" y="1408132"/>
                  </a:cubicBezTo>
                  <a:cubicBezTo>
                    <a:pt x="846053" y="1277532"/>
                    <a:pt x="835703" y="1122204"/>
                    <a:pt x="829658" y="1060546"/>
                  </a:cubicBezTo>
                  <a:cubicBezTo>
                    <a:pt x="837271" y="1117239"/>
                    <a:pt x="859357" y="1242111"/>
                    <a:pt x="913548" y="1334008"/>
                  </a:cubicBezTo>
                  <a:cubicBezTo>
                    <a:pt x="980534" y="1447604"/>
                    <a:pt x="1077828" y="1555122"/>
                    <a:pt x="1185251" y="1471988"/>
                  </a:cubicBezTo>
                  <a:cubicBezTo>
                    <a:pt x="1332933" y="1357707"/>
                    <a:pt x="1049025" y="1015721"/>
                    <a:pt x="1049025" y="1015721"/>
                  </a:cubicBezTo>
                  <a:cubicBezTo>
                    <a:pt x="1049025" y="1015721"/>
                    <a:pt x="1481352" y="1233431"/>
                    <a:pt x="1569401" y="1021982"/>
                  </a:cubicBezTo>
                  <a:cubicBezTo>
                    <a:pt x="1618848" y="903231"/>
                    <a:pt x="1513229" y="783590"/>
                    <a:pt x="1383340" y="737502"/>
                  </a:cubicBezTo>
                  <a:cubicBezTo>
                    <a:pt x="1246440" y="688931"/>
                    <a:pt x="1083582" y="717220"/>
                    <a:pt x="1083582" y="717220"/>
                  </a:cubicBezTo>
                  <a:cubicBezTo>
                    <a:pt x="1083588" y="717220"/>
                    <a:pt x="1211839" y="651961"/>
                    <a:pt x="1291931" y="555200"/>
                  </a:cubicBezTo>
                  <a:cubicBezTo>
                    <a:pt x="1366303" y="465354"/>
                    <a:pt x="1412911" y="316275"/>
                    <a:pt x="1304955" y="248685"/>
                  </a:cubicBezTo>
                  <a:cubicBezTo>
                    <a:pt x="1152422" y="153188"/>
                    <a:pt x="948358" y="381661"/>
                    <a:pt x="948358" y="381661"/>
                  </a:cubicBezTo>
                  <a:cubicBezTo>
                    <a:pt x="948352" y="381661"/>
                    <a:pt x="979454" y="16593"/>
                    <a:pt x="768304" y="521"/>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32" name="Google Shape;1732;p8"/>
            <p:cNvSpPr/>
            <p:nvPr/>
          </p:nvSpPr>
          <p:spPr>
            <a:xfrm>
              <a:off x="560221" y="3831307"/>
              <a:ext cx="356284" cy="370623"/>
            </a:xfrm>
            <a:custGeom>
              <a:avLst/>
              <a:gdLst/>
              <a:ahLst/>
              <a:cxnLst/>
              <a:rect l="l" t="t" r="r" b="b"/>
              <a:pathLst>
                <a:path w="356284" h="370623" extrusionOk="0">
                  <a:moveTo>
                    <a:pt x="0" y="0"/>
                  </a:moveTo>
                  <a:cubicBezTo>
                    <a:pt x="0" y="0"/>
                    <a:pt x="60503" y="38741"/>
                    <a:pt x="157016" y="248672"/>
                  </a:cubicBezTo>
                  <a:cubicBezTo>
                    <a:pt x="205949" y="355098"/>
                    <a:pt x="332581" y="368516"/>
                    <a:pt x="349091" y="369875"/>
                  </a:cubicBezTo>
                  <a:cubicBezTo>
                    <a:pt x="350209" y="369963"/>
                    <a:pt x="355092" y="370624"/>
                    <a:pt x="355098" y="370624"/>
                  </a:cubicBezTo>
                  <a:cubicBezTo>
                    <a:pt x="356216" y="355511"/>
                    <a:pt x="356527" y="340957"/>
                    <a:pt x="356102" y="326803"/>
                  </a:cubicBezTo>
                  <a:cubicBezTo>
                    <a:pt x="355695" y="312884"/>
                    <a:pt x="354444" y="299542"/>
                    <a:pt x="352596" y="286486"/>
                  </a:cubicBezTo>
                  <a:cubicBezTo>
                    <a:pt x="352571" y="286315"/>
                    <a:pt x="352622" y="286150"/>
                    <a:pt x="352596" y="285985"/>
                  </a:cubicBezTo>
                  <a:cubicBezTo>
                    <a:pt x="348824" y="259918"/>
                    <a:pt x="342208" y="235604"/>
                    <a:pt x="332810" y="212611"/>
                  </a:cubicBezTo>
                  <a:cubicBezTo>
                    <a:pt x="313646" y="165697"/>
                    <a:pt x="283102" y="124549"/>
                    <a:pt x="241655" y="87401"/>
                  </a:cubicBezTo>
                  <a:cubicBezTo>
                    <a:pt x="168173" y="21520"/>
                    <a:pt x="6" y="0"/>
                    <a:pt x="0" y="0"/>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33" name="Google Shape;1733;p8"/>
            <p:cNvSpPr/>
            <p:nvPr/>
          </p:nvSpPr>
          <p:spPr>
            <a:xfrm>
              <a:off x="897421" y="3127354"/>
              <a:ext cx="102925" cy="3027307"/>
            </a:xfrm>
            <a:custGeom>
              <a:avLst/>
              <a:gdLst/>
              <a:ahLst/>
              <a:cxnLst/>
              <a:rect l="l" t="t" r="r" b="b"/>
              <a:pathLst>
                <a:path w="102925" h="3027307" extrusionOk="0">
                  <a:moveTo>
                    <a:pt x="73626" y="56"/>
                  </a:moveTo>
                  <a:cubicBezTo>
                    <a:pt x="65911" y="-630"/>
                    <a:pt x="59034" y="5110"/>
                    <a:pt x="58348" y="12825"/>
                  </a:cubicBezTo>
                  <a:cubicBezTo>
                    <a:pt x="53947" y="62393"/>
                    <a:pt x="48175" y="101598"/>
                    <a:pt x="33056" y="189120"/>
                  </a:cubicBezTo>
                  <a:cubicBezTo>
                    <a:pt x="32802" y="190613"/>
                    <a:pt x="32814" y="190638"/>
                    <a:pt x="32554" y="192130"/>
                  </a:cubicBezTo>
                  <a:cubicBezTo>
                    <a:pt x="11980" y="311250"/>
                    <a:pt x="4608" y="367371"/>
                    <a:pt x="3509" y="438288"/>
                  </a:cubicBezTo>
                  <a:cubicBezTo>
                    <a:pt x="1547" y="564513"/>
                    <a:pt x="10361" y="683170"/>
                    <a:pt x="32554" y="876527"/>
                  </a:cubicBezTo>
                  <a:cubicBezTo>
                    <a:pt x="34364" y="892275"/>
                    <a:pt x="35710" y="904601"/>
                    <a:pt x="39069" y="933372"/>
                  </a:cubicBezTo>
                  <a:cubicBezTo>
                    <a:pt x="65802" y="1162817"/>
                    <a:pt x="74781" y="1265458"/>
                    <a:pt x="74877" y="1394147"/>
                  </a:cubicBezTo>
                  <a:cubicBezTo>
                    <a:pt x="74953" y="1494877"/>
                    <a:pt x="66984" y="1593848"/>
                    <a:pt x="49083" y="1746985"/>
                  </a:cubicBezTo>
                  <a:cubicBezTo>
                    <a:pt x="47095" y="1763965"/>
                    <a:pt x="45387" y="1777967"/>
                    <a:pt x="41819" y="1807837"/>
                  </a:cubicBezTo>
                  <a:cubicBezTo>
                    <a:pt x="25569" y="1943848"/>
                    <a:pt x="19213" y="2003360"/>
                    <a:pt x="14025" y="2078042"/>
                  </a:cubicBezTo>
                  <a:cubicBezTo>
                    <a:pt x="-6264" y="2370085"/>
                    <a:pt x="-6352" y="2541681"/>
                    <a:pt x="25791" y="2707099"/>
                  </a:cubicBezTo>
                  <a:cubicBezTo>
                    <a:pt x="30636" y="2731997"/>
                    <a:pt x="32637" y="2762102"/>
                    <a:pt x="35557" y="2832810"/>
                  </a:cubicBezTo>
                  <a:cubicBezTo>
                    <a:pt x="36262" y="2849790"/>
                    <a:pt x="36275" y="2851149"/>
                    <a:pt x="36561" y="2857848"/>
                  </a:cubicBezTo>
                  <a:cubicBezTo>
                    <a:pt x="40142" y="2940766"/>
                    <a:pt x="44619" y="2985534"/>
                    <a:pt x="54842" y="3017620"/>
                  </a:cubicBezTo>
                  <a:cubicBezTo>
                    <a:pt x="57192" y="3024999"/>
                    <a:pt x="64990" y="3028987"/>
                    <a:pt x="72375" y="3026631"/>
                  </a:cubicBezTo>
                  <a:cubicBezTo>
                    <a:pt x="79754" y="3024281"/>
                    <a:pt x="83741" y="3016483"/>
                    <a:pt x="81386" y="3009105"/>
                  </a:cubicBezTo>
                  <a:cubicBezTo>
                    <a:pt x="72229" y="2980358"/>
                    <a:pt x="68069" y="2936956"/>
                    <a:pt x="64609" y="2856851"/>
                  </a:cubicBezTo>
                  <a:cubicBezTo>
                    <a:pt x="64323" y="2850171"/>
                    <a:pt x="64310" y="2848513"/>
                    <a:pt x="63605" y="2831552"/>
                  </a:cubicBezTo>
                  <a:cubicBezTo>
                    <a:pt x="60615" y="2759137"/>
                    <a:pt x="58316" y="2728727"/>
                    <a:pt x="53090" y="2701841"/>
                  </a:cubicBezTo>
                  <a:cubicBezTo>
                    <a:pt x="21556" y="2539599"/>
                    <a:pt x="21949" y="2369692"/>
                    <a:pt x="42073" y="2080042"/>
                  </a:cubicBezTo>
                  <a:cubicBezTo>
                    <a:pt x="47216" y="2005983"/>
                    <a:pt x="53674" y="1946642"/>
                    <a:pt x="69867" y="1811095"/>
                  </a:cubicBezTo>
                  <a:cubicBezTo>
                    <a:pt x="73442" y="1781199"/>
                    <a:pt x="75143" y="1767254"/>
                    <a:pt x="77131" y="1750243"/>
                  </a:cubicBezTo>
                  <a:cubicBezTo>
                    <a:pt x="95146" y="1596096"/>
                    <a:pt x="103001" y="1496243"/>
                    <a:pt x="102925" y="1394147"/>
                  </a:cubicBezTo>
                  <a:cubicBezTo>
                    <a:pt x="102829" y="1264023"/>
                    <a:pt x="93971" y="1160626"/>
                    <a:pt x="67111" y="930115"/>
                  </a:cubicBezTo>
                  <a:cubicBezTo>
                    <a:pt x="63764" y="901362"/>
                    <a:pt x="62158" y="888998"/>
                    <a:pt x="60354" y="873270"/>
                  </a:cubicBezTo>
                  <a:cubicBezTo>
                    <a:pt x="38288" y="681042"/>
                    <a:pt x="29614" y="563491"/>
                    <a:pt x="31551" y="438790"/>
                  </a:cubicBezTo>
                  <a:cubicBezTo>
                    <a:pt x="32624" y="369791"/>
                    <a:pt x="39774" y="314603"/>
                    <a:pt x="60100" y="196887"/>
                  </a:cubicBezTo>
                  <a:cubicBezTo>
                    <a:pt x="60361" y="195394"/>
                    <a:pt x="60348" y="195369"/>
                    <a:pt x="60602" y="193883"/>
                  </a:cubicBezTo>
                  <a:cubicBezTo>
                    <a:pt x="75848" y="105605"/>
                    <a:pt x="81900" y="65924"/>
                    <a:pt x="86396" y="15334"/>
                  </a:cubicBezTo>
                  <a:cubicBezTo>
                    <a:pt x="87081" y="7618"/>
                    <a:pt x="81341" y="741"/>
                    <a:pt x="73626" y="5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34" name="Google Shape;1734;p8"/>
            <p:cNvSpPr/>
            <p:nvPr/>
          </p:nvSpPr>
          <p:spPr>
            <a:xfrm>
              <a:off x="150182" y="2202875"/>
              <a:ext cx="1581901" cy="1618195"/>
            </a:xfrm>
            <a:custGeom>
              <a:avLst/>
              <a:gdLst/>
              <a:ahLst/>
              <a:cxnLst/>
              <a:rect l="l" t="t" r="r" b="b"/>
              <a:pathLst>
                <a:path w="1581901" h="1618195" extrusionOk="0">
                  <a:moveTo>
                    <a:pt x="643237" y="585692"/>
                  </a:moveTo>
                  <a:cubicBezTo>
                    <a:pt x="643237" y="585692"/>
                    <a:pt x="356636" y="52534"/>
                    <a:pt x="722834" y="2197"/>
                  </a:cubicBezTo>
                  <a:cubicBezTo>
                    <a:pt x="983820" y="-33680"/>
                    <a:pt x="948367" y="381692"/>
                    <a:pt x="948367" y="381692"/>
                  </a:cubicBezTo>
                  <a:cubicBezTo>
                    <a:pt x="948367" y="381692"/>
                    <a:pt x="1152514" y="153181"/>
                    <a:pt x="1305047" y="248679"/>
                  </a:cubicBezTo>
                  <a:cubicBezTo>
                    <a:pt x="1413003" y="316262"/>
                    <a:pt x="1366324" y="465385"/>
                    <a:pt x="1291960" y="555231"/>
                  </a:cubicBezTo>
                  <a:cubicBezTo>
                    <a:pt x="1211867" y="651993"/>
                    <a:pt x="1083572" y="717188"/>
                    <a:pt x="1083572" y="717188"/>
                  </a:cubicBezTo>
                  <a:cubicBezTo>
                    <a:pt x="1083572" y="717188"/>
                    <a:pt x="1246493" y="688861"/>
                    <a:pt x="1383387" y="737432"/>
                  </a:cubicBezTo>
                  <a:cubicBezTo>
                    <a:pt x="1513282" y="783520"/>
                    <a:pt x="1618933" y="903262"/>
                    <a:pt x="1569486" y="1022014"/>
                  </a:cubicBezTo>
                  <a:cubicBezTo>
                    <a:pt x="1481437" y="1233462"/>
                    <a:pt x="1049021" y="1015740"/>
                    <a:pt x="1049021" y="1015740"/>
                  </a:cubicBezTo>
                  <a:cubicBezTo>
                    <a:pt x="1049021" y="1015740"/>
                    <a:pt x="1332999" y="1357624"/>
                    <a:pt x="1185324" y="1471905"/>
                  </a:cubicBezTo>
                  <a:cubicBezTo>
                    <a:pt x="1077895" y="1555039"/>
                    <a:pt x="980568" y="1447533"/>
                    <a:pt x="913589" y="1333938"/>
                  </a:cubicBezTo>
                  <a:cubicBezTo>
                    <a:pt x="841332" y="1211409"/>
                    <a:pt x="826314" y="1030262"/>
                    <a:pt x="826314" y="1030262"/>
                  </a:cubicBezTo>
                  <a:cubicBezTo>
                    <a:pt x="826314" y="1030262"/>
                    <a:pt x="854806" y="1242435"/>
                    <a:pt x="813684" y="1408087"/>
                  </a:cubicBezTo>
                  <a:cubicBezTo>
                    <a:pt x="778397" y="1550219"/>
                    <a:pt x="680385" y="1654023"/>
                    <a:pt x="599727" y="1606538"/>
                  </a:cubicBezTo>
                  <a:cubicBezTo>
                    <a:pt x="529585" y="1565244"/>
                    <a:pt x="498025" y="1451255"/>
                    <a:pt x="516580" y="1338390"/>
                  </a:cubicBezTo>
                  <a:cubicBezTo>
                    <a:pt x="544228" y="1170191"/>
                    <a:pt x="651346" y="995534"/>
                    <a:pt x="651346" y="995534"/>
                  </a:cubicBezTo>
                  <a:cubicBezTo>
                    <a:pt x="651346" y="995534"/>
                    <a:pt x="508668" y="1100347"/>
                    <a:pt x="351975" y="1149483"/>
                  </a:cubicBezTo>
                  <a:cubicBezTo>
                    <a:pt x="199048" y="1197439"/>
                    <a:pt x="67121" y="1212476"/>
                    <a:pt x="18543" y="1139044"/>
                  </a:cubicBezTo>
                  <a:cubicBezTo>
                    <a:pt x="-36321" y="1056113"/>
                    <a:pt x="39219" y="972306"/>
                    <a:pt x="132018" y="912978"/>
                  </a:cubicBezTo>
                  <a:cubicBezTo>
                    <a:pt x="244260" y="841216"/>
                    <a:pt x="421438" y="833412"/>
                    <a:pt x="421438" y="833412"/>
                  </a:cubicBezTo>
                  <a:cubicBezTo>
                    <a:pt x="421438" y="833412"/>
                    <a:pt x="76931" y="788918"/>
                    <a:pt x="77522" y="539375"/>
                  </a:cubicBezTo>
                  <a:cubicBezTo>
                    <a:pt x="77763" y="437731"/>
                    <a:pt x="225058" y="377279"/>
                    <a:pt x="337066" y="394640"/>
                  </a:cubicBezTo>
                  <a:cubicBezTo>
                    <a:pt x="493968" y="418960"/>
                    <a:pt x="643237" y="585692"/>
                    <a:pt x="643237" y="585692"/>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35" name="Google Shape;1735;p8"/>
            <p:cNvSpPr/>
            <p:nvPr/>
          </p:nvSpPr>
          <p:spPr>
            <a:xfrm>
              <a:off x="986449" y="4242762"/>
              <a:ext cx="322551" cy="404297"/>
            </a:xfrm>
            <a:custGeom>
              <a:avLst/>
              <a:gdLst/>
              <a:ahLst/>
              <a:cxnLst/>
              <a:rect l="l" t="t" r="r" b="b"/>
              <a:pathLst>
                <a:path w="322551" h="404297" extrusionOk="0">
                  <a:moveTo>
                    <a:pt x="6392" y="404298"/>
                  </a:moveTo>
                  <a:cubicBezTo>
                    <a:pt x="-14506" y="285515"/>
                    <a:pt x="16399" y="192906"/>
                    <a:pt x="90898" y="111214"/>
                  </a:cubicBezTo>
                  <a:cubicBezTo>
                    <a:pt x="157401" y="38290"/>
                    <a:pt x="322552" y="0"/>
                    <a:pt x="322552" y="0"/>
                  </a:cubicBezTo>
                  <a:cubicBezTo>
                    <a:pt x="322552" y="0"/>
                    <a:pt x="266323" y="44501"/>
                    <a:pt x="191367" y="263055"/>
                  </a:cubicBezTo>
                  <a:cubicBezTo>
                    <a:pt x="150784"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36" name="Google Shape;1736;p8"/>
            <p:cNvSpPr/>
            <p:nvPr/>
          </p:nvSpPr>
          <p:spPr>
            <a:xfrm>
              <a:off x="605186" y="3863457"/>
              <a:ext cx="356355" cy="370516"/>
            </a:xfrm>
            <a:custGeom>
              <a:avLst/>
              <a:gdLst/>
              <a:ahLst/>
              <a:cxnLst/>
              <a:rect l="l" t="t" r="r" b="b"/>
              <a:pathLst>
                <a:path w="356355" h="370516" extrusionOk="0">
                  <a:moveTo>
                    <a:pt x="355143" y="370516"/>
                  </a:moveTo>
                  <a:cubicBezTo>
                    <a:pt x="364020" y="250241"/>
                    <a:pt x="323977" y="161201"/>
                    <a:pt x="241649" y="87395"/>
                  </a:cubicBezTo>
                  <a:cubicBezTo>
                    <a:pt x="168161" y="21520"/>
                    <a:pt x="0" y="0"/>
                    <a:pt x="0" y="0"/>
                  </a:cubicBezTo>
                  <a:cubicBezTo>
                    <a:pt x="0" y="0"/>
                    <a:pt x="60414" y="38627"/>
                    <a:pt x="156928" y="248552"/>
                  </a:cubicBezTo>
                  <a:cubicBezTo>
                    <a:pt x="209188" y="362223"/>
                    <a:pt x="355143" y="370516"/>
                    <a:pt x="355143" y="3705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37" name="Google Shape;1737;p8"/>
            <p:cNvSpPr/>
            <p:nvPr/>
          </p:nvSpPr>
          <p:spPr>
            <a:xfrm>
              <a:off x="752690" y="2775491"/>
              <a:ext cx="423664" cy="421126"/>
            </a:xfrm>
            <a:custGeom>
              <a:avLst/>
              <a:gdLst/>
              <a:ahLst/>
              <a:cxnLst/>
              <a:rect l="l" t="t" r="r" b="b"/>
              <a:pathLst>
                <a:path w="423664" h="421126" extrusionOk="0">
                  <a:moveTo>
                    <a:pt x="77698" y="56643"/>
                  </a:moveTo>
                  <a:cubicBezTo>
                    <a:pt x="-68670" y="161837"/>
                    <a:pt x="8299" y="389072"/>
                    <a:pt x="171316" y="417895"/>
                  </a:cubicBezTo>
                  <a:cubicBezTo>
                    <a:pt x="326453" y="445320"/>
                    <a:pt x="473284" y="293212"/>
                    <a:pt x="407574" y="150528"/>
                  </a:cubicBezTo>
                  <a:cubicBezTo>
                    <a:pt x="370916" y="70924"/>
                    <a:pt x="272783" y="-83565"/>
                    <a:pt x="77698" y="5664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1738" name="Google Shape;1738;p8"/>
          <p:cNvSpPr txBox="1">
            <a:spLocks noGrp="1"/>
          </p:cNvSpPr>
          <p:nvPr>
            <p:ph type="title"/>
          </p:nvPr>
        </p:nvSpPr>
        <p:spPr>
          <a:xfrm>
            <a:off x="1023125" y="649238"/>
            <a:ext cx="10145700" cy="763500"/>
          </a:xfrm>
          <a:prstGeom prst="rect">
            <a:avLst/>
          </a:prstGeom>
        </p:spPr>
        <p:txBody>
          <a:bodyPr spcFirstLastPara="1" wrap="square" lIns="121900" tIns="121900" rIns="121900" bIns="121900" anchor="t" anchorCtr="0">
            <a:normAutofit/>
          </a:bodyPr>
          <a:lstStyle>
            <a:lvl1pPr lvl="0" algn="ctr">
              <a:spcBef>
                <a:spcPts val="0"/>
              </a:spcBef>
              <a:spcAft>
                <a:spcPts val="0"/>
              </a:spcAft>
              <a:buSzPts val="4500"/>
              <a:buNone/>
              <a:defRPr/>
            </a:lvl1pPr>
            <a:lvl2pPr lvl="1">
              <a:spcBef>
                <a:spcPts val="0"/>
              </a:spcBef>
              <a:spcAft>
                <a:spcPts val="0"/>
              </a:spcAft>
              <a:buSzPts val="4500"/>
              <a:buNone/>
              <a:defRPr/>
            </a:lvl2pPr>
            <a:lvl3pPr lvl="2">
              <a:spcBef>
                <a:spcPts val="0"/>
              </a:spcBef>
              <a:spcAft>
                <a:spcPts val="0"/>
              </a:spcAft>
              <a:buSzPts val="4500"/>
              <a:buNone/>
              <a:defRPr/>
            </a:lvl3pPr>
            <a:lvl4pPr lvl="3">
              <a:spcBef>
                <a:spcPts val="0"/>
              </a:spcBef>
              <a:spcAft>
                <a:spcPts val="0"/>
              </a:spcAft>
              <a:buSzPts val="4500"/>
              <a:buNone/>
              <a:defRPr/>
            </a:lvl4pPr>
            <a:lvl5pPr lvl="4">
              <a:spcBef>
                <a:spcPts val="0"/>
              </a:spcBef>
              <a:spcAft>
                <a:spcPts val="0"/>
              </a:spcAft>
              <a:buSzPts val="4500"/>
              <a:buNone/>
              <a:defRPr/>
            </a:lvl5pPr>
            <a:lvl6pPr lvl="5">
              <a:spcBef>
                <a:spcPts val="0"/>
              </a:spcBef>
              <a:spcAft>
                <a:spcPts val="0"/>
              </a:spcAft>
              <a:buSzPts val="4500"/>
              <a:buNone/>
              <a:defRPr/>
            </a:lvl6pPr>
            <a:lvl7pPr lvl="6">
              <a:spcBef>
                <a:spcPts val="0"/>
              </a:spcBef>
              <a:spcAft>
                <a:spcPts val="0"/>
              </a:spcAft>
              <a:buSzPts val="4500"/>
              <a:buNone/>
              <a:defRPr/>
            </a:lvl7pPr>
            <a:lvl8pPr lvl="7">
              <a:spcBef>
                <a:spcPts val="0"/>
              </a:spcBef>
              <a:spcAft>
                <a:spcPts val="0"/>
              </a:spcAft>
              <a:buSzPts val="4500"/>
              <a:buNone/>
              <a:defRPr/>
            </a:lvl8pPr>
            <a:lvl9pPr lvl="8">
              <a:spcBef>
                <a:spcPts val="0"/>
              </a:spcBef>
              <a:spcAft>
                <a:spcPts val="0"/>
              </a:spcAft>
              <a:buSzPts val="4500"/>
              <a:buNone/>
              <a:defRPr/>
            </a:lvl9pPr>
          </a:lstStyle>
          <a:p>
            <a:endParaRPr/>
          </a:p>
        </p:txBody>
      </p:sp>
      <p:sp>
        <p:nvSpPr>
          <p:cNvPr id="1739" name="Google Shape;1739;p8"/>
          <p:cNvSpPr/>
          <p:nvPr/>
        </p:nvSpPr>
        <p:spPr>
          <a:xfrm>
            <a:off x="9944781" y="4030369"/>
            <a:ext cx="2113931" cy="2834412"/>
          </a:xfrm>
          <a:custGeom>
            <a:avLst/>
            <a:gdLst/>
            <a:ahLst/>
            <a:cxnLst/>
            <a:rect l="l" t="t" r="r" b="b"/>
            <a:pathLst>
              <a:path w="3808884" h="5612698" extrusionOk="0">
                <a:moveTo>
                  <a:pt x="11957" y="5612699"/>
                </a:moveTo>
                <a:cubicBezTo>
                  <a:pt x="11957" y="5612699"/>
                  <a:pt x="-167430" y="4108505"/>
                  <a:pt x="863429" y="4326945"/>
                </a:cubicBezTo>
                <a:cubicBezTo>
                  <a:pt x="1493139" y="4460377"/>
                  <a:pt x="1300614" y="5425819"/>
                  <a:pt x="707346" y="4953036"/>
                </a:cubicBezTo>
                <a:cubicBezTo>
                  <a:pt x="397720" y="4706288"/>
                  <a:pt x="292551" y="4480139"/>
                  <a:pt x="466674" y="4133073"/>
                </a:cubicBezTo>
                <a:cubicBezTo>
                  <a:pt x="706698" y="3654657"/>
                  <a:pt x="1198125" y="3600048"/>
                  <a:pt x="1598829" y="3383449"/>
                </a:cubicBezTo>
                <a:cubicBezTo>
                  <a:pt x="2139811" y="3091025"/>
                  <a:pt x="2618651" y="2681692"/>
                  <a:pt x="2660041" y="2019450"/>
                </a:cubicBezTo>
                <a:cubicBezTo>
                  <a:pt x="2666378" y="1918091"/>
                  <a:pt x="2616721" y="1816244"/>
                  <a:pt x="2566378" y="1729947"/>
                </a:cubicBezTo>
                <a:cubicBezTo>
                  <a:pt x="2299653" y="1272703"/>
                  <a:pt x="1556043" y="1699035"/>
                  <a:pt x="1672330" y="2164198"/>
                </a:cubicBezTo>
                <a:cubicBezTo>
                  <a:pt x="1774051" y="2571087"/>
                  <a:pt x="2323199" y="2649446"/>
                  <a:pt x="2660041" y="2555879"/>
                </a:cubicBezTo>
                <a:cubicBezTo>
                  <a:pt x="3124893" y="2426752"/>
                  <a:pt x="3571990" y="1818460"/>
                  <a:pt x="3732899" y="1389358"/>
                </a:cubicBezTo>
                <a:cubicBezTo>
                  <a:pt x="3897948" y="949234"/>
                  <a:pt x="3800869" y="351889"/>
                  <a:pt x="3375280" y="103630"/>
                </a:cubicBezTo>
                <a:cubicBezTo>
                  <a:pt x="3232176" y="20152"/>
                  <a:pt x="3019997" y="-42287"/>
                  <a:pt x="2864396" y="35513"/>
                </a:cubicBezTo>
              </a:path>
            </a:pathLst>
          </a:custGeom>
          <a:noFill/>
          <a:ln w="9525" cap="rnd" cmpd="sng">
            <a:solidFill>
              <a:schemeClr val="accent5"/>
            </a:solidFill>
            <a:prstDash val="dash"/>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1740" name="Google Shape;1740;p8"/>
          <p:cNvGrpSpPr/>
          <p:nvPr/>
        </p:nvGrpSpPr>
        <p:grpSpPr>
          <a:xfrm rot="-7055554">
            <a:off x="11203190" y="3593280"/>
            <a:ext cx="580607" cy="659913"/>
            <a:chOff x="7290686" y="630349"/>
            <a:chExt cx="580583" cy="659886"/>
          </a:xfrm>
        </p:grpSpPr>
        <p:sp>
          <p:nvSpPr>
            <p:cNvPr id="1741" name="Google Shape;1741;p8"/>
            <p:cNvSpPr/>
            <p:nvPr/>
          </p:nvSpPr>
          <p:spPr>
            <a:xfrm rot="1920323">
              <a:off x="7427881" y="775649"/>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42" name="Google Shape;1742;p8"/>
            <p:cNvSpPr/>
            <p:nvPr/>
          </p:nvSpPr>
          <p:spPr>
            <a:xfrm rot="1920323">
              <a:off x="7391631" y="694974"/>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grpSp>
          <p:nvGrpSpPr>
            <p:cNvPr id="1743" name="Google Shape;1743;p8"/>
            <p:cNvGrpSpPr/>
            <p:nvPr/>
          </p:nvGrpSpPr>
          <p:grpSpPr>
            <a:xfrm rot="1919852">
              <a:off x="7387589" y="689357"/>
              <a:ext cx="356935" cy="468095"/>
              <a:chOff x="1547770" y="4616227"/>
              <a:chExt cx="256487" cy="336365"/>
            </a:xfrm>
          </p:grpSpPr>
          <p:grpSp>
            <p:nvGrpSpPr>
              <p:cNvPr id="1744" name="Google Shape;1744;p8"/>
              <p:cNvGrpSpPr/>
              <p:nvPr/>
            </p:nvGrpSpPr>
            <p:grpSpPr>
              <a:xfrm>
                <a:off x="1603033" y="4616227"/>
                <a:ext cx="201224" cy="99930"/>
                <a:chOff x="1603033" y="4616227"/>
                <a:chExt cx="201224" cy="99930"/>
              </a:xfrm>
            </p:grpSpPr>
            <p:sp>
              <p:nvSpPr>
                <p:cNvPr id="1745" name="Google Shape;1745;p8"/>
                <p:cNvSpPr/>
                <p:nvPr/>
              </p:nvSpPr>
              <p:spPr>
                <a:xfrm>
                  <a:off x="1603033" y="4616227"/>
                  <a:ext cx="82039" cy="94380"/>
                </a:xfrm>
                <a:custGeom>
                  <a:avLst/>
                  <a:gdLst/>
                  <a:ahLst/>
                  <a:cxnLst/>
                  <a:rect l="l" t="t" r="r" b="b"/>
                  <a:pathLst>
                    <a:path w="82039" h="94380" extrusionOk="0">
                      <a:moveTo>
                        <a:pt x="41965" y="527"/>
                      </a:moveTo>
                      <a:cubicBezTo>
                        <a:pt x="33952" y="-845"/>
                        <a:pt x="25201" y="387"/>
                        <a:pt x="16235" y="5093"/>
                      </a:cubicBezTo>
                      <a:cubicBezTo>
                        <a:pt x="4392" y="11316"/>
                        <a:pt x="-802" y="21647"/>
                        <a:pt x="100" y="33414"/>
                      </a:cubicBezTo>
                      <a:cubicBezTo>
                        <a:pt x="811" y="42742"/>
                        <a:pt x="5656" y="52299"/>
                        <a:pt x="11174" y="56109"/>
                      </a:cubicBezTo>
                      <a:cubicBezTo>
                        <a:pt x="26935" y="66999"/>
                        <a:pt x="49109" y="50311"/>
                        <a:pt x="38073" y="34411"/>
                      </a:cubicBezTo>
                      <a:cubicBezTo>
                        <a:pt x="38073" y="34411"/>
                        <a:pt x="33215" y="27635"/>
                        <a:pt x="26262" y="30772"/>
                      </a:cubicBezTo>
                      <a:cubicBezTo>
                        <a:pt x="22007" y="32690"/>
                        <a:pt x="20636" y="38208"/>
                        <a:pt x="22890" y="42297"/>
                      </a:cubicBezTo>
                      <a:cubicBezTo>
                        <a:pt x="24935" y="45999"/>
                        <a:pt x="29361" y="47092"/>
                        <a:pt x="33215" y="45682"/>
                      </a:cubicBezTo>
                      <a:cubicBezTo>
                        <a:pt x="30897" y="51492"/>
                        <a:pt x="22147" y="55391"/>
                        <a:pt x="14971" y="50432"/>
                      </a:cubicBezTo>
                      <a:cubicBezTo>
                        <a:pt x="11288" y="47885"/>
                        <a:pt x="7498" y="40323"/>
                        <a:pt x="6932" y="32937"/>
                      </a:cubicBezTo>
                      <a:cubicBezTo>
                        <a:pt x="6234" y="23819"/>
                        <a:pt x="10114" y="16199"/>
                        <a:pt x="19436" y="11303"/>
                      </a:cubicBezTo>
                      <a:cubicBezTo>
                        <a:pt x="39394" y="819"/>
                        <a:pt x="57897" y="10350"/>
                        <a:pt x="67651" y="29623"/>
                      </a:cubicBezTo>
                      <a:cubicBezTo>
                        <a:pt x="74325" y="42799"/>
                        <a:pt x="76230" y="56769"/>
                        <a:pt x="74636" y="70688"/>
                      </a:cubicBezTo>
                      <a:cubicBezTo>
                        <a:pt x="74008" y="76175"/>
                        <a:pt x="72858" y="81267"/>
                        <a:pt x="71410" y="85839"/>
                      </a:cubicBezTo>
                      <a:cubicBezTo>
                        <a:pt x="70902" y="87427"/>
                        <a:pt x="70432" y="88741"/>
                        <a:pt x="69950" y="89948"/>
                      </a:cubicBezTo>
                      <a:cubicBezTo>
                        <a:pt x="69670" y="90653"/>
                        <a:pt x="69480" y="91167"/>
                        <a:pt x="69378" y="91376"/>
                      </a:cubicBezTo>
                      <a:lnTo>
                        <a:pt x="75519" y="94380"/>
                      </a:lnTo>
                      <a:cubicBezTo>
                        <a:pt x="76090" y="93155"/>
                        <a:pt x="76966" y="90939"/>
                        <a:pt x="77919" y="87922"/>
                      </a:cubicBezTo>
                      <a:cubicBezTo>
                        <a:pt x="79500" y="82944"/>
                        <a:pt x="80783" y="77470"/>
                        <a:pt x="81469" y="71520"/>
                      </a:cubicBezTo>
                      <a:cubicBezTo>
                        <a:pt x="83208" y="56344"/>
                        <a:pt x="81062" y="40977"/>
                        <a:pt x="73741" y="26511"/>
                      </a:cubicBezTo>
                      <a:cubicBezTo>
                        <a:pt x="66673" y="12560"/>
                        <a:pt x="55319" y="2813"/>
                        <a:pt x="41965" y="52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46" name="Google Shape;1746;p8"/>
                <p:cNvSpPr/>
                <p:nvPr/>
              </p:nvSpPr>
              <p:spPr>
                <a:xfrm>
                  <a:off x="1705000" y="4645888"/>
                  <a:ext cx="99257" cy="70269"/>
                </a:xfrm>
                <a:custGeom>
                  <a:avLst/>
                  <a:gdLst/>
                  <a:ahLst/>
                  <a:cxnLst/>
                  <a:rect l="l" t="t" r="r" b="b"/>
                  <a:pathLst>
                    <a:path w="99257" h="70269" extrusionOk="0">
                      <a:moveTo>
                        <a:pt x="72358" y="1620"/>
                      </a:moveTo>
                      <a:cubicBezTo>
                        <a:pt x="80124" y="4020"/>
                        <a:pt x="87376" y="9075"/>
                        <a:pt x="93243" y="17329"/>
                      </a:cubicBezTo>
                      <a:cubicBezTo>
                        <a:pt x="100990" y="28232"/>
                        <a:pt x="100959" y="39796"/>
                        <a:pt x="94837" y="49886"/>
                      </a:cubicBezTo>
                      <a:cubicBezTo>
                        <a:pt x="89986" y="57887"/>
                        <a:pt x="81343" y="64218"/>
                        <a:pt x="74695" y="65120"/>
                      </a:cubicBezTo>
                      <a:cubicBezTo>
                        <a:pt x="55715" y="67717"/>
                        <a:pt x="43479" y="42799"/>
                        <a:pt x="60515" y="33611"/>
                      </a:cubicBezTo>
                      <a:cubicBezTo>
                        <a:pt x="60515" y="33611"/>
                        <a:pt x="67907" y="29757"/>
                        <a:pt x="72688" y="35700"/>
                      </a:cubicBezTo>
                      <a:cubicBezTo>
                        <a:pt x="75616" y="39339"/>
                        <a:pt x="74352" y="44876"/>
                        <a:pt x="70491" y="47505"/>
                      </a:cubicBezTo>
                      <a:cubicBezTo>
                        <a:pt x="66992" y="49886"/>
                        <a:pt x="62548" y="48857"/>
                        <a:pt x="59747" y="45860"/>
                      </a:cubicBezTo>
                      <a:cubicBezTo>
                        <a:pt x="59188" y="52089"/>
                        <a:pt x="65234" y="59519"/>
                        <a:pt x="73876" y="58344"/>
                      </a:cubicBezTo>
                      <a:cubicBezTo>
                        <a:pt x="78308" y="57735"/>
                        <a:pt x="85115" y="52699"/>
                        <a:pt x="88951" y="46375"/>
                      </a:cubicBezTo>
                      <a:cubicBezTo>
                        <a:pt x="93701" y="38551"/>
                        <a:pt x="93681" y="30004"/>
                        <a:pt x="87586" y="21425"/>
                      </a:cubicBezTo>
                      <a:cubicBezTo>
                        <a:pt x="74517" y="3042"/>
                        <a:pt x="53708" y="3188"/>
                        <a:pt x="36290" y="15964"/>
                      </a:cubicBezTo>
                      <a:cubicBezTo>
                        <a:pt x="24384" y="24702"/>
                        <a:pt x="16370" y="36303"/>
                        <a:pt x="11500" y="49441"/>
                      </a:cubicBezTo>
                      <a:cubicBezTo>
                        <a:pt x="9582" y="54617"/>
                        <a:pt x="8299" y="59678"/>
                        <a:pt x="7531" y="64408"/>
                      </a:cubicBezTo>
                      <a:cubicBezTo>
                        <a:pt x="7258" y="66053"/>
                        <a:pt x="7087" y="67444"/>
                        <a:pt x="6972" y="68739"/>
                      </a:cubicBezTo>
                      <a:cubicBezTo>
                        <a:pt x="6902" y="69488"/>
                        <a:pt x="6839" y="70034"/>
                        <a:pt x="6833" y="70270"/>
                      </a:cubicBezTo>
                      <a:lnTo>
                        <a:pt x="0" y="70174"/>
                      </a:lnTo>
                      <a:cubicBezTo>
                        <a:pt x="44" y="68822"/>
                        <a:pt x="267" y="66447"/>
                        <a:pt x="775" y="63322"/>
                      </a:cubicBezTo>
                      <a:cubicBezTo>
                        <a:pt x="1619" y="58173"/>
                        <a:pt x="2946" y="52712"/>
                        <a:pt x="5029" y="47098"/>
                      </a:cubicBezTo>
                      <a:cubicBezTo>
                        <a:pt x="10338" y="32766"/>
                        <a:pt x="19196" y="20035"/>
                        <a:pt x="32271" y="10440"/>
                      </a:cubicBezTo>
                      <a:cubicBezTo>
                        <a:pt x="44882" y="1188"/>
                        <a:pt x="59411" y="-2374"/>
                        <a:pt x="72358" y="162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1747" name="Google Shape;1747;p8"/>
              <p:cNvSpPr/>
              <p:nvPr/>
            </p:nvSpPr>
            <p:spPr>
              <a:xfrm>
                <a:off x="1562279" y="4713727"/>
                <a:ext cx="196552" cy="217027"/>
              </a:xfrm>
              <a:custGeom>
                <a:avLst/>
                <a:gdLst/>
                <a:ahLst/>
                <a:cxnLst/>
                <a:rect l="l" t="t" r="r" b="b"/>
                <a:pathLst>
                  <a:path w="196552" h="217027" extrusionOk="0">
                    <a:moveTo>
                      <a:pt x="123030" y="1262"/>
                    </a:moveTo>
                    <a:cubicBezTo>
                      <a:pt x="169442" y="9231"/>
                      <a:pt x="214032" y="74566"/>
                      <a:pt x="189667" y="134148"/>
                    </a:cubicBezTo>
                    <a:cubicBezTo>
                      <a:pt x="165302" y="193730"/>
                      <a:pt x="116470" y="232275"/>
                      <a:pt x="60813" y="211212"/>
                    </a:cubicBezTo>
                    <a:cubicBezTo>
                      <a:pt x="10641" y="192206"/>
                      <a:pt x="-9056" y="142822"/>
                      <a:pt x="3847" y="83215"/>
                    </a:cubicBezTo>
                    <a:cubicBezTo>
                      <a:pt x="14839" y="32497"/>
                      <a:pt x="70649" y="-7723"/>
                      <a:pt x="123030" y="126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48" name="Google Shape;1748;p8"/>
              <p:cNvSpPr/>
              <p:nvPr/>
            </p:nvSpPr>
            <p:spPr>
              <a:xfrm>
                <a:off x="1553507" y="4709353"/>
                <a:ext cx="212283" cy="235137"/>
              </a:xfrm>
              <a:custGeom>
                <a:avLst/>
                <a:gdLst/>
                <a:ahLst/>
                <a:cxnLst/>
                <a:rect l="l" t="t" r="r" b="b"/>
                <a:pathLst>
                  <a:path w="212283" h="235137" extrusionOk="0">
                    <a:moveTo>
                      <a:pt x="82627" y="4499"/>
                    </a:moveTo>
                    <a:cubicBezTo>
                      <a:pt x="12561" y="27581"/>
                      <a:pt x="-7683" y="112068"/>
                      <a:pt x="2452" y="152092"/>
                    </a:cubicBezTo>
                    <a:cubicBezTo>
                      <a:pt x="15044" y="201844"/>
                      <a:pt x="36044" y="205514"/>
                      <a:pt x="45581" y="206644"/>
                    </a:cubicBezTo>
                    <a:cubicBezTo>
                      <a:pt x="55627" y="207851"/>
                      <a:pt x="133484" y="46732"/>
                      <a:pt x="133484" y="46732"/>
                    </a:cubicBezTo>
                    <a:cubicBezTo>
                      <a:pt x="133484" y="46732"/>
                      <a:pt x="78595" y="214125"/>
                      <a:pt x="92184" y="223650"/>
                    </a:cubicBezTo>
                    <a:cubicBezTo>
                      <a:pt x="101341" y="230070"/>
                      <a:pt x="131992" y="245322"/>
                      <a:pt x="160624" y="224761"/>
                    </a:cubicBezTo>
                    <a:cubicBezTo>
                      <a:pt x="220016" y="182102"/>
                      <a:pt x="224969" y="75771"/>
                      <a:pt x="191911" y="47990"/>
                    </a:cubicBezTo>
                    <a:cubicBezTo>
                      <a:pt x="168035" y="27911"/>
                      <a:pt x="137898" y="-13707"/>
                      <a:pt x="82627" y="4499"/>
                    </a:cubicBezTo>
                    <a:close/>
                  </a:path>
                </a:pathLst>
              </a:custGeom>
              <a:solidFill>
                <a:srgbClr val="FC4F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49" name="Google Shape;1749;p8"/>
              <p:cNvSpPr/>
              <p:nvPr/>
            </p:nvSpPr>
            <p:spPr>
              <a:xfrm>
                <a:off x="1547770" y="4711160"/>
                <a:ext cx="225472" cy="241432"/>
              </a:xfrm>
              <a:custGeom>
                <a:avLst/>
                <a:gdLst/>
                <a:ahLst/>
                <a:cxnLst/>
                <a:rect l="l" t="t" r="r" b="b"/>
                <a:pathLst>
                  <a:path w="225472" h="241432" extrusionOk="0">
                    <a:moveTo>
                      <a:pt x="195793" y="31953"/>
                    </a:moveTo>
                    <a:cubicBezTo>
                      <a:pt x="186706" y="23209"/>
                      <a:pt x="175886" y="17418"/>
                      <a:pt x="163618" y="13640"/>
                    </a:cubicBezTo>
                    <a:cubicBezTo>
                      <a:pt x="159109" y="12249"/>
                      <a:pt x="150499" y="10166"/>
                      <a:pt x="150594" y="10204"/>
                    </a:cubicBezTo>
                    <a:cubicBezTo>
                      <a:pt x="130312" y="-768"/>
                      <a:pt x="108843" y="-3328"/>
                      <a:pt x="84560" y="4661"/>
                    </a:cubicBezTo>
                    <a:cubicBezTo>
                      <a:pt x="51375" y="15583"/>
                      <a:pt x="26896" y="40513"/>
                      <a:pt x="12570" y="73577"/>
                    </a:cubicBezTo>
                    <a:cubicBezTo>
                      <a:pt x="524" y="101371"/>
                      <a:pt x="-3025" y="133090"/>
                      <a:pt x="2620" y="155416"/>
                    </a:cubicBezTo>
                    <a:cubicBezTo>
                      <a:pt x="13072" y="196761"/>
                      <a:pt x="29150" y="211531"/>
                      <a:pt x="51350" y="214179"/>
                    </a:cubicBezTo>
                    <a:cubicBezTo>
                      <a:pt x="53039" y="214382"/>
                      <a:pt x="54137" y="213696"/>
                      <a:pt x="55382" y="213265"/>
                    </a:cubicBezTo>
                    <a:cubicBezTo>
                      <a:pt x="60799" y="216643"/>
                      <a:pt x="66145" y="219919"/>
                      <a:pt x="71790" y="222059"/>
                    </a:cubicBezTo>
                    <a:cubicBezTo>
                      <a:pt x="77563" y="224250"/>
                      <a:pt x="83475" y="225253"/>
                      <a:pt x="89513" y="226238"/>
                    </a:cubicBezTo>
                    <a:cubicBezTo>
                      <a:pt x="90085" y="226961"/>
                      <a:pt x="89939" y="227870"/>
                      <a:pt x="90898" y="228543"/>
                    </a:cubicBezTo>
                    <a:cubicBezTo>
                      <a:pt x="111503" y="242989"/>
                      <a:pt x="141202" y="247878"/>
                      <a:pt x="166761" y="229533"/>
                    </a:cubicBezTo>
                    <a:cubicBezTo>
                      <a:pt x="221079" y="190550"/>
                      <a:pt x="237157" y="126847"/>
                      <a:pt x="217275" y="67348"/>
                    </a:cubicBezTo>
                    <a:cubicBezTo>
                      <a:pt x="212233" y="52254"/>
                      <a:pt x="204874" y="40697"/>
                      <a:pt x="195793" y="31953"/>
                    </a:cubicBezTo>
                    <a:close/>
                    <a:moveTo>
                      <a:pt x="192809" y="43021"/>
                    </a:moveTo>
                    <a:cubicBezTo>
                      <a:pt x="198778" y="49816"/>
                      <a:pt x="204125" y="58776"/>
                      <a:pt x="208043" y="70498"/>
                    </a:cubicBezTo>
                    <a:cubicBezTo>
                      <a:pt x="224127" y="118630"/>
                      <a:pt x="217136" y="181470"/>
                      <a:pt x="161084" y="221697"/>
                    </a:cubicBezTo>
                    <a:cubicBezTo>
                      <a:pt x="134065" y="241090"/>
                      <a:pt x="105083" y="226670"/>
                      <a:pt x="96448" y="220611"/>
                    </a:cubicBezTo>
                    <a:cubicBezTo>
                      <a:pt x="95997" y="220294"/>
                      <a:pt x="96232" y="218472"/>
                      <a:pt x="95939" y="217805"/>
                    </a:cubicBezTo>
                    <a:cubicBezTo>
                      <a:pt x="89158" y="217074"/>
                      <a:pt x="82173" y="215684"/>
                      <a:pt x="75118" y="213011"/>
                    </a:cubicBezTo>
                    <a:cubicBezTo>
                      <a:pt x="67593" y="210159"/>
                      <a:pt x="61250" y="206381"/>
                      <a:pt x="55185" y="202152"/>
                    </a:cubicBezTo>
                    <a:cubicBezTo>
                      <a:pt x="54372" y="202869"/>
                      <a:pt x="53096" y="204635"/>
                      <a:pt x="52607" y="204571"/>
                    </a:cubicBezTo>
                    <a:cubicBezTo>
                      <a:pt x="43609" y="203498"/>
                      <a:pt x="23880" y="200000"/>
                      <a:pt x="12018" y="153048"/>
                    </a:cubicBezTo>
                    <a:cubicBezTo>
                      <a:pt x="2468" y="115284"/>
                      <a:pt x="21600" y="35649"/>
                      <a:pt x="87710" y="13894"/>
                    </a:cubicBezTo>
                    <a:cubicBezTo>
                      <a:pt x="112100" y="5874"/>
                      <a:pt x="131093" y="10350"/>
                      <a:pt x="146924" y="19158"/>
                    </a:cubicBezTo>
                    <a:cubicBezTo>
                      <a:pt x="151762" y="21158"/>
                      <a:pt x="174908" y="22625"/>
                      <a:pt x="192809" y="4302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0" name="Google Shape;1750;p8"/>
              <p:cNvSpPr/>
              <p:nvPr/>
            </p:nvSpPr>
            <p:spPr>
              <a:xfrm>
                <a:off x="1723774" y="4876560"/>
                <a:ext cx="18919" cy="18883"/>
              </a:xfrm>
              <a:custGeom>
                <a:avLst/>
                <a:gdLst/>
                <a:ahLst/>
                <a:cxnLst/>
                <a:rect l="l" t="t" r="r" b="b"/>
                <a:pathLst>
                  <a:path w="18919" h="18883" extrusionOk="0">
                    <a:moveTo>
                      <a:pt x="15656" y="16578"/>
                    </a:moveTo>
                    <a:cubicBezTo>
                      <a:pt x="19606" y="13162"/>
                      <a:pt x="20025" y="7168"/>
                      <a:pt x="16615" y="3231"/>
                    </a:cubicBezTo>
                    <a:cubicBezTo>
                      <a:pt x="13192" y="-700"/>
                      <a:pt x="7217" y="-1094"/>
                      <a:pt x="3267" y="2323"/>
                    </a:cubicBezTo>
                    <a:cubicBezTo>
                      <a:pt x="-683" y="5733"/>
                      <a:pt x="-1108" y="11657"/>
                      <a:pt x="2302" y="15588"/>
                    </a:cubicBezTo>
                    <a:cubicBezTo>
                      <a:pt x="5763" y="19557"/>
                      <a:pt x="11732" y="20007"/>
                      <a:pt x="15656" y="1657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1" name="Google Shape;1751;p8"/>
              <p:cNvSpPr/>
              <p:nvPr/>
            </p:nvSpPr>
            <p:spPr>
              <a:xfrm>
                <a:off x="1567232" y="4845828"/>
                <a:ext cx="22032" cy="22036"/>
              </a:xfrm>
              <a:custGeom>
                <a:avLst/>
                <a:gdLst/>
                <a:ahLst/>
                <a:cxnLst/>
                <a:rect l="l" t="t" r="r" b="b"/>
                <a:pathLst>
                  <a:path w="22032" h="22036" extrusionOk="0">
                    <a:moveTo>
                      <a:pt x="18229" y="19345"/>
                    </a:moveTo>
                    <a:cubicBezTo>
                      <a:pt x="22820" y="15370"/>
                      <a:pt x="23328" y="8366"/>
                      <a:pt x="19353" y="3775"/>
                    </a:cubicBezTo>
                    <a:cubicBezTo>
                      <a:pt x="15377" y="-810"/>
                      <a:pt x="8405" y="-1280"/>
                      <a:pt x="3795" y="2702"/>
                    </a:cubicBezTo>
                    <a:cubicBezTo>
                      <a:pt x="-796" y="6683"/>
                      <a:pt x="-1291" y="13605"/>
                      <a:pt x="2690" y="18196"/>
                    </a:cubicBezTo>
                    <a:cubicBezTo>
                      <a:pt x="6684" y="22825"/>
                      <a:pt x="13650" y="23346"/>
                      <a:pt x="18229" y="1934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2" name="Google Shape;1752;p8"/>
              <p:cNvSpPr/>
              <p:nvPr/>
            </p:nvSpPr>
            <p:spPr>
              <a:xfrm>
                <a:off x="1666727" y="4901680"/>
                <a:ext cx="22035" cy="22035"/>
              </a:xfrm>
              <a:custGeom>
                <a:avLst/>
                <a:gdLst/>
                <a:ahLst/>
                <a:cxnLst/>
                <a:rect l="l" t="t" r="r" b="b"/>
                <a:pathLst>
                  <a:path w="22035" h="22035" extrusionOk="0">
                    <a:moveTo>
                      <a:pt x="18232" y="19348"/>
                    </a:moveTo>
                    <a:cubicBezTo>
                      <a:pt x="22824" y="15372"/>
                      <a:pt x="23331" y="8369"/>
                      <a:pt x="19356" y="3777"/>
                    </a:cubicBezTo>
                    <a:cubicBezTo>
                      <a:pt x="15375" y="-807"/>
                      <a:pt x="8409" y="-1283"/>
                      <a:pt x="3793" y="2704"/>
                    </a:cubicBezTo>
                    <a:cubicBezTo>
                      <a:pt x="-798" y="6679"/>
                      <a:pt x="-1288" y="13607"/>
                      <a:pt x="2688" y="18198"/>
                    </a:cubicBezTo>
                    <a:cubicBezTo>
                      <a:pt x="6676" y="22808"/>
                      <a:pt x="13629" y="23355"/>
                      <a:pt x="18232" y="1934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3" name="Google Shape;1753;p8"/>
              <p:cNvSpPr/>
              <p:nvPr/>
            </p:nvSpPr>
            <p:spPr>
              <a:xfrm>
                <a:off x="1564968" y="4800397"/>
                <a:ext cx="15744" cy="15730"/>
              </a:xfrm>
              <a:custGeom>
                <a:avLst/>
                <a:gdLst/>
                <a:ahLst/>
                <a:cxnLst/>
                <a:rect l="l" t="t" r="r" b="b"/>
                <a:pathLst>
                  <a:path w="15744" h="15730" extrusionOk="0">
                    <a:moveTo>
                      <a:pt x="13039" y="13817"/>
                    </a:moveTo>
                    <a:cubicBezTo>
                      <a:pt x="16309" y="10966"/>
                      <a:pt x="16671" y="5981"/>
                      <a:pt x="13820" y="2685"/>
                    </a:cubicBezTo>
                    <a:cubicBezTo>
                      <a:pt x="10968" y="-579"/>
                      <a:pt x="5996" y="-909"/>
                      <a:pt x="2713" y="1923"/>
                    </a:cubicBezTo>
                    <a:cubicBezTo>
                      <a:pt x="-576" y="4774"/>
                      <a:pt x="-919" y="9715"/>
                      <a:pt x="1926" y="12985"/>
                    </a:cubicBezTo>
                    <a:cubicBezTo>
                      <a:pt x="4790" y="16293"/>
                      <a:pt x="9762" y="16661"/>
                      <a:pt x="13039" y="1381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4" name="Google Shape;1754;p8"/>
              <p:cNvSpPr/>
              <p:nvPr/>
            </p:nvSpPr>
            <p:spPr>
              <a:xfrm>
                <a:off x="1605485" y="4753197"/>
                <a:ext cx="22045" cy="22049"/>
              </a:xfrm>
              <a:custGeom>
                <a:avLst/>
                <a:gdLst/>
                <a:ahLst/>
                <a:cxnLst/>
                <a:rect l="l" t="t" r="r" b="b"/>
                <a:pathLst>
                  <a:path w="22045" h="22049" extrusionOk="0">
                    <a:moveTo>
                      <a:pt x="18241" y="19367"/>
                    </a:moveTo>
                    <a:cubicBezTo>
                      <a:pt x="22838" y="15386"/>
                      <a:pt x="23346" y="8375"/>
                      <a:pt x="19346" y="3784"/>
                    </a:cubicBezTo>
                    <a:cubicBezTo>
                      <a:pt x="15358" y="-807"/>
                      <a:pt x="8386" y="-1283"/>
                      <a:pt x="3795" y="2698"/>
                    </a:cubicBezTo>
                    <a:cubicBezTo>
                      <a:pt x="-803" y="6680"/>
                      <a:pt x="-1285" y="13614"/>
                      <a:pt x="2690" y="18205"/>
                    </a:cubicBezTo>
                    <a:cubicBezTo>
                      <a:pt x="6684" y="22822"/>
                      <a:pt x="13656" y="23368"/>
                      <a:pt x="18241" y="193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5" name="Google Shape;1755;p8"/>
              <p:cNvSpPr/>
              <p:nvPr/>
            </p:nvSpPr>
            <p:spPr>
              <a:xfrm>
                <a:off x="1647652" y="4744179"/>
                <a:ext cx="20827" cy="21860"/>
              </a:xfrm>
              <a:custGeom>
                <a:avLst/>
                <a:gdLst/>
                <a:ahLst/>
                <a:cxnLst/>
                <a:rect l="l" t="t" r="r" b="b"/>
                <a:pathLst>
                  <a:path w="20827" h="21860" extrusionOk="0">
                    <a:moveTo>
                      <a:pt x="18092" y="3912"/>
                    </a:moveTo>
                    <a:cubicBezTo>
                      <a:pt x="14212" y="-711"/>
                      <a:pt x="7576" y="-1333"/>
                      <a:pt x="3354" y="2560"/>
                    </a:cubicBezTo>
                    <a:cubicBezTo>
                      <a:pt x="-876" y="6433"/>
                      <a:pt x="-1136" y="13336"/>
                      <a:pt x="2750" y="17958"/>
                    </a:cubicBezTo>
                    <a:cubicBezTo>
                      <a:pt x="6630" y="22581"/>
                      <a:pt x="13190" y="23178"/>
                      <a:pt x="17425" y="19311"/>
                    </a:cubicBezTo>
                    <a:cubicBezTo>
                      <a:pt x="21673" y="15425"/>
                      <a:pt x="21997" y="8522"/>
                      <a:pt x="18092" y="391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6" name="Google Shape;1756;p8"/>
              <p:cNvSpPr/>
              <p:nvPr/>
            </p:nvSpPr>
            <p:spPr>
              <a:xfrm>
                <a:off x="1610090" y="4809185"/>
                <a:ext cx="20385" cy="20911"/>
              </a:xfrm>
              <a:custGeom>
                <a:avLst/>
                <a:gdLst/>
                <a:ahLst/>
                <a:cxnLst/>
                <a:rect l="l" t="t" r="r" b="b"/>
                <a:pathLst>
                  <a:path w="20385" h="20911" extrusionOk="0">
                    <a:moveTo>
                      <a:pt x="16957" y="18440"/>
                    </a:moveTo>
                    <a:cubicBezTo>
                      <a:pt x="21167" y="14707"/>
                      <a:pt x="21555" y="8109"/>
                      <a:pt x="17815" y="3702"/>
                    </a:cubicBezTo>
                    <a:cubicBezTo>
                      <a:pt x="14081" y="-705"/>
                      <a:pt x="7636" y="-1258"/>
                      <a:pt x="3426" y="2476"/>
                    </a:cubicBezTo>
                    <a:cubicBezTo>
                      <a:pt x="-784" y="6210"/>
                      <a:pt x="-1165" y="12808"/>
                      <a:pt x="2568" y="17215"/>
                    </a:cubicBezTo>
                    <a:cubicBezTo>
                      <a:pt x="6302" y="21615"/>
                      <a:pt x="12754" y="22168"/>
                      <a:pt x="16957" y="184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7" name="Google Shape;1757;p8"/>
              <p:cNvSpPr/>
              <p:nvPr/>
            </p:nvSpPr>
            <p:spPr>
              <a:xfrm>
                <a:off x="1679703" y="4829499"/>
                <a:ext cx="25454" cy="26037"/>
              </a:xfrm>
              <a:custGeom>
                <a:avLst/>
                <a:gdLst/>
                <a:ahLst/>
                <a:cxnLst/>
                <a:rect l="l" t="t" r="r" b="b"/>
                <a:pathLst>
                  <a:path w="25454" h="26037" extrusionOk="0">
                    <a:moveTo>
                      <a:pt x="20312" y="23659"/>
                    </a:moveTo>
                    <a:cubicBezTo>
                      <a:pt x="24281" y="20720"/>
                      <a:pt x="26345" y="15481"/>
                      <a:pt x="25087" y="10216"/>
                    </a:cubicBezTo>
                    <a:cubicBezTo>
                      <a:pt x="23424" y="3200"/>
                      <a:pt x="16521" y="-1245"/>
                      <a:pt x="9708" y="310"/>
                    </a:cubicBezTo>
                    <a:cubicBezTo>
                      <a:pt x="2888" y="1873"/>
                      <a:pt x="-1303" y="8839"/>
                      <a:pt x="367" y="15849"/>
                    </a:cubicBezTo>
                    <a:cubicBezTo>
                      <a:pt x="2037" y="22866"/>
                      <a:pt x="8908" y="27286"/>
                      <a:pt x="15734" y="25723"/>
                    </a:cubicBezTo>
                    <a:cubicBezTo>
                      <a:pt x="17417" y="25342"/>
                      <a:pt x="18991" y="24638"/>
                      <a:pt x="20312" y="2365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8" name="Google Shape;1758;p8"/>
              <p:cNvSpPr/>
              <p:nvPr/>
            </p:nvSpPr>
            <p:spPr>
              <a:xfrm>
                <a:off x="1727989" y="4800578"/>
                <a:ext cx="18904" cy="18881"/>
              </a:xfrm>
              <a:custGeom>
                <a:avLst/>
                <a:gdLst/>
                <a:ahLst/>
                <a:cxnLst/>
                <a:rect l="l" t="t" r="r" b="b"/>
                <a:pathLst>
                  <a:path w="18904" h="18881" extrusionOk="0">
                    <a:moveTo>
                      <a:pt x="15015" y="17097"/>
                    </a:moveTo>
                    <a:cubicBezTo>
                      <a:pt x="17981" y="14938"/>
                      <a:pt x="19549" y="11121"/>
                      <a:pt x="18654" y="7305"/>
                    </a:cubicBezTo>
                    <a:cubicBezTo>
                      <a:pt x="17460" y="2212"/>
                      <a:pt x="12387" y="-937"/>
                      <a:pt x="7306" y="250"/>
                    </a:cubicBezTo>
                    <a:cubicBezTo>
                      <a:pt x="2227" y="1431"/>
                      <a:pt x="-942" y="6480"/>
                      <a:pt x="252" y="11572"/>
                    </a:cubicBezTo>
                    <a:cubicBezTo>
                      <a:pt x="1439" y="16665"/>
                      <a:pt x="6519" y="19815"/>
                      <a:pt x="11599" y="18634"/>
                    </a:cubicBezTo>
                    <a:cubicBezTo>
                      <a:pt x="12869" y="18342"/>
                      <a:pt x="14031" y="17827"/>
                      <a:pt x="15015" y="1709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59" name="Google Shape;1759;p8"/>
              <p:cNvSpPr/>
              <p:nvPr/>
            </p:nvSpPr>
            <p:spPr>
              <a:xfrm>
                <a:off x="1703119" y="4767242"/>
                <a:ext cx="18887" cy="18910"/>
              </a:xfrm>
              <a:custGeom>
                <a:avLst/>
                <a:gdLst/>
                <a:ahLst/>
                <a:cxnLst/>
                <a:rect l="l" t="t" r="r" b="b"/>
                <a:pathLst>
                  <a:path w="18887" h="18910" extrusionOk="0">
                    <a:moveTo>
                      <a:pt x="8447" y="18860"/>
                    </a:moveTo>
                    <a:cubicBezTo>
                      <a:pt x="12092" y="19241"/>
                      <a:pt x="15813" y="17457"/>
                      <a:pt x="17705" y="14022"/>
                    </a:cubicBezTo>
                    <a:cubicBezTo>
                      <a:pt x="20233" y="9449"/>
                      <a:pt x="18575" y="3709"/>
                      <a:pt x="14010" y="1188"/>
                    </a:cubicBezTo>
                    <a:cubicBezTo>
                      <a:pt x="9444" y="-1339"/>
                      <a:pt x="3710" y="293"/>
                      <a:pt x="1183" y="4871"/>
                    </a:cubicBezTo>
                    <a:cubicBezTo>
                      <a:pt x="-1345" y="9449"/>
                      <a:pt x="313" y="15184"/>
                      <a:pt x="4878" y="17711"/>
                    </a:cubicBezTo>
                    <a:cubicBezTo>
                      <a:pt x="6021" y="18346"/>
                      <a:pt x="7228" y="18746"/>
                      <a:pt x="8447" y="188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60" name="Google Shape;1760;p8"/>
              <p:cNvSpPr/>
              <p:nvPr/>
            </p:nvSpPr>
            <p:spPr>
              <a:xfrm>
                <a:off x="1633835" y="4684781"/>
                <a:ext cx="111947" cy="71908"/>
              </a:xfrm>
              <a:custGeom>
                <a:avLst/>
                <a:gdLst/>
                <a:ahLst/>
                <a:cxnLst/>
                <a:rect l="l" t="t" r="r" b="b"/>
                <a:pathLst>
                  <a:path w="111947" h="71908" extrusionOk="0">
                    <a:moveTo>
                      <a:pt x="110744" y="71908"/>
                    </a:moveTo>
                    <a:cubicBezTo>
                      <a:pt x="110744" y="71908"/>
                      <a:pt x="102908" y="63456"/>
                      <a:pt x="57531" y="45244"/>
                    </a:cubicBezTo>
                    <a:cubicBezTo>
                      <a:pt x="17247" y="29071"/>
                      <a:pt x="0" y="31871"/>
                      <a:pt x="0" y="31871"/>
                    </a:cubicBezTo>
                    <a:cubicBezTo>
                      <a:pt x="0" y="31871"/>
                      <a:pt x="17564" y="-13011"/>
                      <a:pt x="69539" y="3747"/>
                    </a:cubicBezTo>
                    <a:cubicBezTo>
                      <a:pt x="122961" y="21000"/>
                      <a:pt x="110744" y="71908"/>
                      <a:pt x="110744" y="719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sp>
        <p:nvSpPr>
          <p:cNvPr id="1761" name="Google Shape;1761;p8"/>
          <p:cNvSpPr/>
          <p:nvPr/>
        </p:nvSpPr>
        <p:spPr>
          <a:xfrm flipH="1">
            <a:off x="-11628" y="6086700"/>
            <a:ext cx="12221028" cy="771311"/>
          </a:xfrm>
          <a:custGeom>
            <a:avLst/>
            <a:gdLst/>
            <a:ahLst/>
            <a:cxnLst/>
            <a:rect l="l" t="t" r="r" b="b"/>
            <a:pathLst>
              <a:path w="12190552" h="1078757" extrusionOk="0">
                <a:moveTo>
                  <a:pt x="3098" y="0"/>
                </a:moveTo>
                <a:lnTo>
                  <a:pt x="0" y="1077487"/>
                </a:lnTo>
                <a:lnTo>
                  <a:pt x="12190553" y="1078757"/>
                </a:lnTo>
                <a:cubicBezTo>
                  <a:pt x="12190553" y="1078757"/>
                  <a:pt x="12188521" y="10566"/>
                  <a:pt x="12188457" y="10179"/>
                </a:cubicBezTo>
                <a:lnTo>
                  <a:pt x="3098" y="0"/>
                </a:lnTo>
                <a:close/>
              </a:path>
            </a:pathLst>
          </a:cu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62" name="Google Shape;1762;p8"/>
          <p:cNvSpPr/>
          <p:nvPr/>
        </p:nvSpPr>
        <p:spPr>
          <a:xfrm flipH="1">
            <a:off x="17229" y="6010715"/>
            <a:ext cx="12208565" cy="477501"/>
          </a:xfrm>
          <a:custGeom>
            <a:avLst/>
            <a:gdLst/>
            <a:ahLst/>
            <a:cxnLst/>
            <a:rect l="l" t="t" r="r" b="b"/>
            <a:pathLst>
              <a:path w="12208565" h="477501" extrusionOk="0">
                <a:moveTo>
                  <a:pt x="0" y="0"/>
                </a:moveTo>
                <a:lnTo>
                  <a:pt x="0" y="477501"/>
                </a:lnTo>
                <a:lnTo>
                  <a:pt x="12205962" y="475545"/>
                </a:lnTo>
                <a:lnTo>
                  <a:pt x="12208566" y="2280"/>
                </a:lnTo>
                <a:lnTo>
                  <a:pt x="0" y="0"/>
                </a:ln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63" name="Google Shape;1763;p8"/>
          <p:cNvSpPr/>
          <p:nvPr/>
        </p:nvSpPr>
        <p:spPr>
          <a:xfrm flipH="1">
            <a:off x="9492" y="5889948"/>
            <a:ext cx="12198520" cy="517645"/>
          </a:xfrm>
          <a:custGeom>
            <a:avLst/>
            <a:gdLst/>
            <a:ahLst/>
            <a:cxnLst/>
            <a:rect l="l" t="t" r="r" b="b"/>
            <a:pathLst>
              <a:path w="12229093" h="517645" extrusionOk="0">
                <a:moveTo>
                  <a:pt x="0" y="0"/>
                </a:moveTo>
                <a:lnTo>
                  <a:pt x="0" y="517646"/>
                </a:lnTo>
                <a:lnTo>
                  <a:pt x="20638" y="517646"/>
                </a:lnTo>
                <a:lnTo>
                  <a:pt x="12227125" y="517646"/>
                </a:lnTo>
                <a:lnTo>
                  <a:pt x="12227697" y="408331"/>
                </a:lnTo>
                <a:lnTo>
                  <a:pt x="12229093" y="109309"/>
                </a:lnTo>
                <a:lnTo>
                  <a:pt x="12229093" y="106255"/>
                </a:lnTo>
                <a:lnTo>
                  <a:pt x="12227125" y="106255"/>
                </a:lnTo>
                <a:lnTo>
                  <a:pt x="12227125"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64" name="Google Shape;1764;p8"/>
          <p:cNvSpPr/>
          <p:nvPr/>
        </p:nvSpPr>
        <p:spPr>
          <a:xfrm flipH="1">
            <a:off x="-2113" y="5971217"/>
            <a:ext cx="12210131" cy="351440"/>
          </a:xfrm>
          <a:custGeom>
            <a:avLst/>
            <a:gdLst/>
            <a:ahLst/>
            <a:cxnLst/>
            <a:rect l="l" t="t" r="r" b="b"/>
            <a:pathLst>
              <a:path w="12179682" h="351440" extrusionOk="0">
                <a:moveTo>
                  <a:pt x="0" y="0"/>
                </a:moveTo>
                <a:lnTo>
                  <a:pt x="0" y="351441"/>
                </a:lnTo>
                <a:lnTo>
                  <a:pt x="12178286" y="351441"/>
                </a:lnTo>
                <a:lnTo>
                  <a:pt x="12179683" y="0"/>
                </a:lnTo>
                <a:lnTo>
                  <a:pt x="0"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1765" name="Google Shape;1765;p8"/>
          <p:cNvGrpSpPr/>
          <p:nvPr/>
        </p:nvGrpSpPr>
        <p:grpSpPr>
          <a:xfrm flipH="1">
            <a:off x="4325" y="6019725"/>
            <a:ext cx="12175340" cy="247084"/>
            <a:chOff x="30379" y="5496452"/>
            <a:chExt cx="12146189" cy="247084"/>
          </a:xfrm>
        </p:grpSpPr>
        <p:grpSp>
          <p:nvGrpSpPr>
            <p:cNvPr id="1766" name="Google Shape;1766;p8"/>
            <p:cNvGrpSpPr/>
            <p:nvPr/>
          </p:nvGrpSpPr>
          <p:grpSpPr>
            <a:xfrm>
              <a:off x="30379" y="5581593"/>
              <a:ext cx="12146189" cy="76809"/>
              <a:chOff x="30379" y="5581593"/>
              <a:chExt cx="12146189" cy="76809"/>
            </a:xfrm>
          </p:grpSpPr>
          <p:sp>
            <p:nvSpPr>
              <p:cNvPr id="1767" name="Google Shape;1767;p8"/>
              <p:cNvSpPr/>
              <p:nvPr/>
            </p:nvSpPr>
            <p:spPr>
              <a:xfrm>
                <a:off x="12099797"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68" name="Google Shape;1768;p8"/>
              <p:cNvSpPr/>
              <p:nvPr/>
            </p:nvSpPr>
            <p:spPr>
              <a:xfrm>
                <a:off x="900112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69" name="Google Shape;1769;p8"/>
              <p:cNvSpPr/>
              <p:nvPr/>
            </p:nvSpPr>
            <p:spPr>
              <a:xfrm>
                <a:off x="592404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0" name="Google Shape;1770;p8"/>
              <p:cNvSpPr/>
              <p:nvPr/>
            </p:nvSpPr>
            <p:spPr>
              <a:xfrm>
                <a:off x="283258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1" name="Google Shape;1771;p8"/>
              <p:cNvSpPr/>
              <p:nvPr/>
            </p:nvSpPr>
            <p:spPr>
              <a:xfrm>
                <a:off x="10558589"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2" name="Google Shape;1772;p8"/>
              <p:cNvSpPr/>
              <p:nvPr/>
            </p:nvSpPr>
            <p:spPr>
              <a:xfrm>
                <a:off x="7459980" y="5581593"/>
                <a:ext cx="76771" cy="76809"/>
              </a:xfrm>
              <a:custGeom>
                <a:avLst/>
                <a:gdLst/>
                <a:ahLst/>
                <a:cxnLst/>
                <a:rect l="l" t="t" r="r" b="b"/>
                <a:pathLst>
                  <a:path w="76771" h="76809" extrusionOk="0">
                    <a:moveTo>
                      <a:pt x="0" y="38405"/>
                    </a:moveTo>
                    <a:cubicBezTo>
                      <a:pt x="0" y="17195"/>
                      <a:pt x="17208" y="0"/>
                      <a:pt x="38417" y="0"/>
                    </a:cubicBezTo>
                    <a:cubicBezTo>
                      <a:pt x="59626" y="0"/>
                      <a:pt x="76771" y="17195"/>
                      <a:pt x="76771" y="38405"/>
                    </a:cubicBezTo>
                    <a:cubicBezTo>
                      <a:pt x="76771"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3" name="Google Shape;1773;p8"/>
              <p:cNvSpPr/>
              <p:nvPr/>
            </p:nvSpPr>
            <p:spPr>
              <a:xfrm>
                <a:off x="438288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4" name="Google Shape;1774;p8"/>
              <p:cNvSpPr/>
              <p:nvPr/>
            </p:nvSpPr>
            <p:spPr>
              <a:xfrm>
                <a:off x="129143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5" name="Google Shape;1775;p8"/>
              <p:cNvSpPr/>
              <p:nvPr/>
            </p:nvSpPr>
            <p:spPr>
              <a:xfrm>
                <a:off x="11816524" y="5581593"/>
                <a:ext cx="76771" cy="76809"/>
              </a:xfrm>
              <a:custGeom>
                <a:avLst/>
                <a:gdLst/>
                <a:ahLst/>
                <a:cxnLst/>
                <a:rect l="l" t="t" r="r" b="b"/>
                <a:pathLst>
                  <a:path w="76771" h="76809" extrusionOk="0">
                    <a:moveTo>
                      <a:pt x="0" y="38405"/>
                    </a:moveTo>
                    <a:cubicBezTo>
                      <a:pt x="0" y="17195"/>
                      <a:pt x="17145" y="0"/>
                      <a:pt x="38418" y="0"/>
                    </a:cubicBezTo>
                    <a:cubicBezTo>
                      <a:pt x="59627" y="0"/>
                      <a:pt x="76771" y="17195"/>
                      <a:pt x="76771" y="38405"/>
                    </a:cubicBezTo>
                    <a:cubicBezTo>
                      <a:pt x="76771" y="59614"/>
                      <a:pt x="59627" y="76809"/>
                      <a:pt x="38418"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6" name="Google Shape;1776;p8"/>
              <p:cNvSpPr/>
              <p:nvPr/>
            </p:nvSpPr>
            <p:spPr>
              <a:xfrm>
                <a:off x="8717851"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7" name="Google Shape;1777;p8"/>
              <p:cNvSpPr/>
              <p:nvPr/>
            </p:nvSpPr>
            <p:spPr>
              <a:xfrm>
                <a:off x="564077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8" name="Google Shape;1778;p8"/>
              <p:cNvSpPr/>
              <p:nvPr/>
            </p:nvSpPr>
            <p:spPr>
              <a:xfrm>
                <a:off x="254932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79" name="Google Shape;1779;p8"/>
              <p:cNvSpPr/>
              <p:nvPr/>
            </p:nvSpPr>
            <p:spPr>
              <a:xfrm>
                <a:off x="10275379"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0" name="Google Shape;1780;p8"/>
              <p:cNvSpPr/>
              <p:nvPr/>
            </p:nvSpPr>
            <p:spPr>
              <a:xfrm>
                <a:off x="7176706" y="5581593"/>
                <a:ext cx="76772" cy="76809"/>
              </a:xfrm>
              <a:custGeom>
                <a:avLst/>
                <a:gdLst/>
                <a:ahLst/>
                <a:cxnLst/>
                <a:rect l="l" t="t" r="r" b="b"/>
                <a:pathLst>
                  <a:path w="76772" h="76809" extrusionOk="0">
                    <a:moveTo>
                      <a:pt x="0" y="38405"/>
                    </a:moveTo>
                    <a:cubicBezTo>
                      <a:pt x="0" y="17195"/>
                      <a:pt x="17209" y="0"/>
                      <a:pt x="38418" y="0"/>
                    </a:cubicBezTo>
                    <a:cubicBezTo>
                      <a:pt x="59627" y="0"/>
                      <a:pt x="76772" y="17195"/>
                      <a:pt x="76772" y="38405"/>
                    </a:cubicBezTo>
                    <a:cubicBezTo>
                      <a:pt x="76772"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1" name="Google Shape;1781;p8"/>
              <p:cNvSpPr/>
              <p:nvPr/>
            </p:nvSpPr>
            <p:spPr>
              <a:xfrm>
                <a:off x="409962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2" name="Google Shape;1782;p8"/>
              <p:cNvSpPr/>
              <p:nvPr/>
            </p:nvSpPr>
            <p:spPr>
              <a:xfrm>
                <a:off x="100816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3" name="Google Shape;1783;p8"/>
              <p:cNvSpPr/>
              <p:nvPr/>
            </p:nvSpPr>
            <p:spPr>
              <a:xfrm>
                <a:off x="11551348"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4" name="Google Shape;1784;p8"/>
              <p:cNvSpPr/>
              <p:nvPr/>
            </p:nvSpPr>
            <p:spPr>
              <a:xfrm>
                <a:off x="845267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5" name="Google Shape;1785;p8"/>
              <p:cNvSpPr/>
              <p:nvPr/>
            </p:nvSpPr>
            <p:spPr>
              <a:xfrm>
                <a:off x="537561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6" name="Google Shape;1786;p8"/>
              <p:cNvSpPr/>
              <p:nvPr/>
            </p:nvSpPr>
            <p:spPr>
              <a:xfrm>
                <a:off x="228415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7" name="Google Shape;1787;p8"/>
              <p:cNvSpPr/>
              <p:nvPr/>
            </p:nvSpPr>
            <p:spPr>
              <a:xfrm>
                <a:off x="10010203"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8" name="Google Shape;1788;p8"/>
              <p:cNvSpPr/>
              <p:nvPr/>
            </p:nvSpPr>
            <p:spPr>
              <a:xfrm>
                <a:off x="6911530"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89" name="Google Shape;1789;p8"/>
              <p:cNvSpPr/>
              <p:nvPr/>
            </p:nvSpPr>
            <p:spPr>
              <a:xfrm>
                <a:off x="3834460"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0" name="Google Shape;1790;p8"/>
              <p:cNvSpPr/>
              <p:nvPr/>
            </p:nvSpPr>
            <p:spPr>
              <a:xfrm>
                <a:off x="743000"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1" name="Google Shape;1791;p8"/>
              <p:cNvSpPr/>
              <p:nvPr/>
            </p:nvSpPr>
            <p:spPr>
              <a:xfrm>
                <a:off x="11309540"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2" name="Google Shape;1792;p8"/>
              <p:cNvSpPr/>
              <p:nvPr/>
            </p:nvSpPr>
            <p:spPr>
              <a:xfrm>
                <a:off x="8210867"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3" name="Google Shape;1793;p8"/>
              <p:cNvSpPr/>
              <p:nvPr/>
            </p:nvSpPr>
            <p:spPr>
              <a:xfrm>
                <a:off x="513378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4" name="Google Shape;1794;p8"/>
              <p:cNvSpPr/>
              <p:nvPr/>
            </p:nvSpPr>
            <p:spPr>
              <a:xfrm>
                <a:off x="2042331"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5" name="Google Shape;1795;p8"/>
              <p:cNvSpPr/>
              <p:nvPr/>
            </p:nvSpPr>
            <p:spPr>
              <a:xfrm>
                <a:off x="9768331" y="5581593"/>
                <a:ext cx="76835" cy="76809"/>
              </a:xfrm>
              <a:custGeom>
                <a:avLst/>
                <a:gdLst/>
                <a:ahLst/>
                <a:cxnLst/>
                <a:rect l="l" t="t" r="r" b="b"/>
                <a:pathLst>
                  <a:path w="76835" h="76809" extrusionOk="0">
                    <a:moveTo>
                      <a:pt x="0" y="38405"/>
                    </a:moveTo>
                    <a:cubicBezTo>
                      <a:pt x="0" y="17195"/>
                      <a:pt x="17209" y="0"/>
                      <a:pt x="38418" y="0"/>
                    </a:cubicBezTo>
                    <a:cubicBezTo>
                      <a:pt x="59627" y="0"/>
                      <a:pt x="76836" y="17195"/>
                      <a:pt x="76836" y="38405"/>
                    </a:cubicBezTo>
                    <a:cubicBezTo>
                      <a:pt x="76836"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6" name="Google Shape;1796;p8"/>
              <p:cNvSpPr/>
              <p:nvPr/>
            </p:nvSpPr>
            <p:spPr>
              <a:xfrm>
                <a:off x="6669722" y="5581593"/>
                <a:ext cx="76771" cy="76809"/>
              </a:xfrm>
              <a:custGeom>
                <a:avLst/>
                <a:gdLst/>
                <a:ahLst/>
                <a:cxnLst/>
                <a:rect l="l" t="t" r="r" b="b"/>
                <a:pathLst>
                  <a:path w="76771" h="76809" extrusionOk="0">
                    <a:moveTo>
                      <a:pt x="0" y="38405"/>
                    </a:moveTo>
                    <a:cubicBezTo>
                      <a:pt x="0" y="17195"/>
                      <a:pt x="17209" y="0"/>
                      <a:pt x="38418" y="0"/>
                    </a:cubicBezTo>
                    <a:cubicBezTo>
                      <a:pt x="59627" y="0"/>
                      <a:pt x="76771" y="17195"/>
                      <a:pt x="76771" y="38405"/>
                    </a:cubicBezTo>
                    <a:cubicBezTo>
                      <a:pt x="76771"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7" name="Google Shape;1797;p8"/>
              <p:cNvSpPr/>
              <p:nvPr/>
            </p:nvSpPr>
            <p:spPr>
              <a:xfrm>
                <a:off x="359263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8" name="Google Shape;1798;p8"/>
              <p:cNvSpPr/>
              <p:nvPr/>
            </p:nvSpPr>
            <p:spPr>
              <a:xfrm>
                <a:off x="501176" y="5581593"/>
                <a:ext cx="76808" cy="76809"/>
              </a:xfrm>
              <a:custGeom>
                <a:avLst/>
                <a:gdLst/>
                <a:ahLst/>
                <a:cxnLst/>
                <a:rect l="l" t="t" r="r" b="b"/>
                <a:pathLst>
                  <a:path w="76808" h="76809" extrusionOk="0">
                    <a:moveTo>
                      <a:pt x="0" y="38405"/>
                    </a:moveTo>
                    <a:cubicBezTo>
                      <a:pt x="0" y="17195"/>
                      <a:pt x="17194" y="0"/>
                      <a:pt x="38404" y="0"/>
                    </a:cubicBezTo>
                    <a:cubicBezTo>
                      <a:pt x="59614" y="0"/>
                      <a:pt x="76809" y="17195"/>
                      <a:pt x="76809" y="38405"/>
                    </a:cubicBezTo>
                    <a:cubicBezTo>
                      <a:pt x="76809" y="59614"/>
                      <a:pt x="59614" y="76809"/>
                      <a:pt x="38404"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99" name="Google Shape;1799;p8"/>
              <p:cNvSpPr/>
              <p:nvPr/>
            </p:nvSpPr>
            <p:spPr>
              <a:xfrm>
                <a:off x="11071859" y="5581593"/>
                <a:ext cx="76834" cy="76809"/>
              </a:xfrm>
              <a:custGeom>
                <a:avLst/>
                <a:gdLst/>
                <a:ahLst/>
                <a:cxnLst/>
                <a:rect l="l" t="t" r="r" b="b"/>
                <a:pathLst>
                  <a:path w="76834" h="76809" extrusionOk="0">
                    <a:moveTo>
                      <a:pt x="0" y="38405"/>
                    </a:moveTo>
                    <a:cubicBezTo>
                      <a:pt x="0" y="17195"/>
                      <a:pt x="17209" y="0"/>
                      <a:pt x="38418" y="0"/>
                    </a:cubicBezTo>
                    <a:cubicBezTo>
                      <a:pt x="59627" y="0"/>
                      <a:pt x="76835" y="17195"/>
                      <a:pt x="76835" y="38405"/>
                    </a:cubicBezTo>
                    <a:cubicBezTo>
                      <a:pt x="76835"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0" name="Google Shape;1800;p8"/>
              <p:cNvSpPr/>
              <p:nvPr/>
            </p:nvSpPr>
            <p:spPr>
              <a:xfrm>
                <a:off x="7973250"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1" name="Google Shape;1801;p8"/>
              <p:cNvSpPr/>
              <p:nvPr/>
            </p:nvSpPr>
            <p:spPr>
              <a:xfrm>
                <a:off x="4896154" y="5581593"/>
                <a:ext cx="76803" cy="76809"/>
              </a:xfrm>
              <a:custGeom>
                <a:avLst/>
                <a:gdLst/>
                <a:ahLst/>
                <a:cxnLst/>
                <a:rect l="l" t="t" r="r" b="b"/>
                <a:pathLst>
                  <a:path w="76803" h="76809" extrusionOk="0">
                    <a:moveTo>
                      <a:pt x="0" y="38405"/>
                    </a:moveTo>
                    <a:cubicBezTo>
                      <a:pt x="0" y="17195"/>
                      <a:pt x="17190" y="0"/>
                      <a:pt x="38398" y="0"/>
                    </a:cubicBezTo>
                    <a:cubicBezTo>
                      <a:pt x="59614" y="0"/>
                      <a:pt x="76803" y="17195"/>
                      <a:pt x="76803" y="38405"/>
                    </a:cubicBezTo>
                    <a:cubicBezTo>
                      <a:pt x="76803" y="59614"/>
                      <a:pt x="59614" y="76809"/>
                      <a:pt x="38398"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2" name="Google Shape;1802;p8"/>
              <p:cNvSpPr/>
              <p:nvPr/>
            </p:nvSpPr>
            <p:spPr>
              <a:xfrm>
                <a:off x="1804695"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3" name="Google Shape;1803;p8"/>
              <p:cNvSpPr/>
              <p:nvPr/>
            </p:nvSpPr>
            <p:spPr>
              <a:xfrm>
                <a:off x="9530715"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4" name="Google Shape;1804;p8"/>
              <p:cNvSpPr/>
              <p:nvPr/>
            </p:nvSpPr>
            <p:spPr>
              <a:xfrm>
                <a:off x="6432041" y="5581593"/>
                <a:ext cx="76835" cy="76809"/>
              </a:xfrm>
              <a:custGeom>
                <a:avLst/>
                <a:gdLst/>
                <a:ahLst/>
                <a:cxnLst/>
                <a:rect l="l" t="t" r="r" b="b"/>
                <a:pathLst>
                  <a:path w="76835" h="76809" extrusionOk="0">
                    <a:moveTo>
                      <a:pt x="0" y="38405"/>
                    </a:moveTo>
                    <a:cubicBezTo>
                      <a:pt x="0" y="17195"/>
                      <a:pt x="17209" y="0"/>
                      <a:pt x="38417" y="0"/>
                    </a:cubicBezTo>
                    <a:cubicBezTo>
                      <a:pt x="59627" y="0"/>
                      <a:pt x="76835" y="17195"/>
                      <a:pt x="76835" y="38405"/>
                    </a:cubicBezTo>
                    <a:cubicBezTo>
                      <a:pt x="76835" y="59614"/>
                      <a:pt x="59627" y="76809"/>
                      <a:pt x="38417"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5" name="Google Shape;1805;p8"/>
              <p:cNvSpPr/>
              <p:nvPr/>
            </p:nvSpPr>
            <p:spPr>
              <a:xfrm>
                <a:off x="3354997"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6" name="Google Shape;1806;p8"/>
              <p:cNvSpPr/>
              <p:nvPr/>
            </p:nvSpPr>
            <p:spPr>
              <a:xfrm>
                <a:off x="263541" y="5581593"/>
                <a:ext cx="76809" cy="76809"/>
              </a:xfrm>
              <a:custGeom>
                <a:avLst/>
                <a:gdLst/>
                <a:ahLst/>
                <a:cxnLst/>
                <a:rect l="l" t="t" r="r" b="b"/>
                <a:pathLst>
                  <a:path w="76809" h="76809" extrusionOk="0">
                    <a:moveTo>
                      <a:pt x="0" y="38405"/>
                    </a:moveTo>
                    <a:cubicBezTo>
                      <a:pt x="0" y="17195"/>
                      <a:pt x="17195" y="0"/>
                      <a:pt x="38405" y="0"/>
                    </a:cubicBezTo>
                    <a:cubicBezTo>
                      <a:pt x="59615" y="0"/>
                      <a:pt x="76810" y="17195"/>
                      <a:pt x="76810" y="38405"/>
                    </a:cubicBezTo>
                    <a:cubicBezTo>
                      <a:pt x="76810" y="59614"/>
                      <a:pt x="59615" y="76809"/>
                      <a:pt x="38405" y="76809"/>
                    </a:cubicBezTo>
                    <a:cubicBezTo>
                      <a:pt x="1719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7" name="Google Shape;1807;p8"/>
              <p:cNvSpPr/>
              <p:nvPr/>
            </p:nvSpPr>
            <p:spPr>
              <a:xfrm>
                <a:off x="10838751"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8" name="Google Shape;1808;p8"/>
              <p:cNvSpPr/>
              <p:nvPr/>
            </p:nvSpPr>
            <p:spPr>
              <a:xfrm>
                <a:off x="7740078"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09" name="Google Shape;1809;p8"/>
              <p:cNvSpPr/>
              <p:nvPr/>
            </p:nvSpPr>
            <p:spPr>
              <a:xfrm>
                <a:off x="4662989"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10" name="Google Shape;1810;p8"/>
              <p:cNvSpPr/>
              <p:nvPr/>
            </p:nvSpPr>
            <p:spPr>
              <a:xfrm>
                <a:off x="1571536"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11" name="Google Shape;1811;p8"/>
              <p:cNvSpPr/>
              <p:nvPr/>
            </p:nvSpPr>
            <p:spPr>
              <a:xfrm>
                <a:off x="9297543"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12" name="Google Shape;1812;p8"/>
              <p:cNvSpPr/>
              <p:nvPr/>
            </p:nvSpPr>
            <p:spPr>
              <a:xfrm>
                <a:off x="6198908"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13" name="Google Shape;1813;p8"/>
              <p:cNvSpPr/>
              <p:nvPr/>
            </p:nvSpPr>
            <p:spPr>
              <a:xfrm>
                <a:off x="3121831" y="5581593"/>
                <a:ext cx="76809" cy="76809"/>
              </a:xfrm>
              <a:custGeom>
                <a:avLst/>
                <a:gdLst/>
                <a:ahLst/>
                <a:cxnLst/>
                <a:rect l="l" t="t" r="r" b="b"/>
                <a:pathLst>
                  <a:path w="76809" h="76809" extrusionOk="0">
                    <a:moveTo>
                      <a:pt x="0" y="38405"/>
                    </a:moveTo>
                    <a:cubicBezTo>
                      <a:pt x="0" y="17195"/>
                      <a:pt x="17196" y="0"/>
                      <a:pt x="38405" y="0"/>
                    </a:cubicBezTo>
                    <a:cubicBezTo>
                      <a:pt x="59620" y="0"/>
                      <a:pt x="76809" y="17195"/>
                      <a:pt x="76809" y="38405"/>
                    </a:cubicBezTo>
                    <a:cubicBezTo>
                      <a:pt x="76809"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14" name="Google Shape;1814;p8"/>
              <p:cNvSpPr/>
              <p:nvPr/>
            </p:nvSpPr>
            <p:spPr>
              <a:xfrm>
                <a:off x="30379" y="5581593"/>
                <a:ext cx="76809" cy="76809"/>
              </a:xfrm>
              <a:custGeom>
                <a:avLst/>
                <a:gdLst/>
                <a:ahLst/>
                <a:cxnLst/>
                <a:rect l="l" t="t" r="r" b="b"/>
                <a:pathLst>
                  <a:path w="76809" h="76809" extrusionOk="0">
                    <a:moveTo>
                      <a:pt x="0" y="38405"/>
                    </a:moveTo>
                    <a:cubicBezTo>
                      <a:pt x="0" y="17195"/>
                      <a:pt x="17194" y="0"/>
                      <a:pt x="38405" y="0"/>
                    </a:cubicBezTo>
                    <a:cubicBezTo>
                      <a:pt x="59615" y="0"/>
                      <a:pt x="76810" y="17195"/>
                      <a:pt x="76810" y="38405"/>
                    </a:cubicBezTo>
                    <a:cubicBezTo>
                      <a:pt x="76810" y="59614"/>
                      <a:pt x="59615" y="76809"/>
                      <a:pt x="38405"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1815" name="Google Shape;1815;p8"/>
            <p:cNvGrpSpPr/>
            <p:nvPr/>
          </p:nvGrpSpPr>
          <p:grpSpPr>
            <a:xfrm>
              <a:off x="146960" y="5496452"/>
              <a:ext cx="11913022" cy="76809"/>
              <a:chOff x="146960" y="5496452"/>
              <a:chExt cx="11913022" cy="76809"/>
            </a:xfrm>
          </p:grpSpPr>
          <p:sp>
            <p:nvSpPr>
              <p:cNvPr id="1816" name="Google Shape;1816;p8"/>
              <p:cNvSpPr/>
              <p:nvPr/>
            </p:nvSpPr>
            <p:spPr>
              <a:xfrm>
                <a:off x="11983211" y="5496452"/>
                <a:ext cx="76771" cy="76809"/>
              </a:xfrm>
              <a:custGeom>
                <a:avLst/>
                <a:gdLst/>
                <a:ahLst/>
                <a:cxnLst/>
                <a:rect l="l" t="t" r="r" b="b"/>
                <a:pathLst>
                  <a:path w="76771" h="76809" extrusionOk="0">
                    <a:moveTo>
                      <a:pt x="0" y="38405"/>
                    </a:moveTo>
                    <a:cubicBezTo>
                      <a:pt x="0" y="17196"/>
                      <a:pt x="17145" y="0"/>
                      <a:pt x="38354" y="0"/>
                    </a:cubicBezTo>
                    <a:cubicBezTo>
                      <a:pt x="59627" y="0"/>
                      <a:pt x="76771" y="17196"/>
                      <a:pt x="76771" y="38405"/>
                    </a:cubicBezTo>
                    <a:cubicBezTo>
                      <a:pt x="76771" y="59614"/>
                      <a:pt x="59627"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17" name="Google Shape;1817;p8"/>
              <p:cNvSpPr/>
              <p:nvPr/>
            </p:nvSpPr>
            <p:spPr>
              <a:xfrm>
                <a:off x="888453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18" name="Google Shape;1818;p8"/>
              <p:cNvSpPr/>
              <p:nvPr/>
            </p:nvSpPr>
            <p:spPr>
              <a:xfrm>
                <a:off x="5807462"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19" name="Google Shape;1819;p8"/>
              <p:cNvSpPr/>
              <p:nvPr/>
            </p:nvSpPr>
            <p:spPr>
              <a:xfrm>
                <a:off x="2716009"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0" name="Google Shape;1820;p8"/>
              <p:cNvSpPr/>
              <p:nvPr/>
            </p:nvSpPr>
            <p:spPr>
              <a:xfrm>
                <a:off x="10442067"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1" name="Google Shape;1821;p8"/>
              <p:cNvSpPr/>
              <p:nvPr/>
            </p:nvSpPr>
            <p:spPr>
              <a:xfrm>
                <a:off x="7343393" y="5496452"/>
                <a:ext cx="76772" cy="76809"/>
              </a:xfrm>
              <a:custGeom>
                <a:avLst/>
                <a:gdLst/>
                <a:ahLst/>
                <a:cxnLst/>
                <a:rect l="l" t="t" r="r" b="b"/>
                <a:pathLst>
                  <a:path w="76772" h="76809" extrusionOk="0">
                    <a:moveTo>
                      <a:pt x="0" y="38405"/>
                    </a:moveTo>
                    <a:cubicBezTo>
                      <a:pt x="0" y="17196"/>
                      <a:pt x="17209" y="0"/>
                      <a:pt x="38418" y="0"/>
                    </a:cubicBezTo>
                    <a:cubicBezTo>
                      <a:pt x="59627" y="0"/>
                      <a:pt x="76772" y="17196"/>
                      <a:pt x="76772" y="38405"/>
                    </a:cubicBezTo>
                    <a:cubicBezTo>
                      <a:pt x="76772"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2" name="Google Shape;1822;p8"/>
              <p:cNvSpPr/>
              <p:nvPr/>
            </p:nvSpPr>
            <p:spPr>
              <a:xfrm>
                <a:off x="426630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3" name="Google Shape;1823;p8"/>
              <p:cNvSpPr/>
              <p:nvPr/>
            </p:nvSpPr>
            <p:spPr>
              <a:xfrm>
                <a:off x="11748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4" name="Google Shape;1824;p8"/>
              <p:cNvSpPr/>
              <p:nvPr/>
            </p:nvSpPr>
            <p:spPr>
              <a:xfrm>
                <a:off x="11699938"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5" name="Google Shape;1825;p8"/>
              <p:cNvSpPr/>
              <p:nvPr/>
            </p:nvSpPr>
            <p:spPr>
              <a:xfrm>
                <a:off x="8601265"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6" name="Google Shape;1826;p8"/>
              <p:cNvSpPr/>
              <p:nvPr/>
            </p:nvSpPr>
            <p:spPr>
              <a:xfrm>
                <a:off x="5524195"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7" name="Google Shape;1827;p8"/>
              <p:cNvSpPr/>
              <p:nvPr/>
            </p:nvSpPr>
            <p:spPr>
              <a:xfrm>
                <a:off x="2432742"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8" name="Google Shape;1828;p8"/>
              <p:cNvSpPr/>
              <p:nvPr/>
            </p:nvSpPr>
            <p:spPr>
              <a:xfrm>
                <a:off x="10158793" y="5496452"/>
                <a:ext cx="76771" cy="76809"/>
              </a:xfrm>
              <a:custGeom>
                <a:avLst/>
                <a:gdLst/>
                <a:ahLst/>
                <a:cxnLst/>
                <a:rect l="l" t="t" r="r" b="b"/>
                <a:pathLst>
                  <a:path w="76771" h="76809" extrusionOk="0">
                    <a:moveTo>
                      <a:pt x="0" y="38405"/>
                    </a:moveTo>
                    <a:cubicBezTo>
                      <a:pt x="0" y="17196"/>
                      <a:pt x="17145" y="0"/>
                      <a:pt x="38353" y="0"/>
                    </a:cubicBezTo>
                    <a:cubicBezTo>
                      <a:pt x="59562" y="0"/>
                      <a:pt x="76771" y="17196"/>
                      <a:pt x="76771" y="38405"/>
                    </a:cubicBezTo>
                    <a:cubicBezTo>
                      <a:pt x="76771" y="59614"/>
                      <a:pt x="59562"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29" name="Google Shape;1829;p8"/>
              <p:cNvSpPr/>
              <p:nvPr/>
            </p:nvSpPr>
            <p:spPr>
              <a:xfrm>
                <a:off x="7060120"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0" name="Google Shape;1830;p8"/>
              <p:cNvSpPr/>
              <p:nvPr/>
            </p:nvSpPr>
            <p:spPr>
              <a:xfrm>
                <a:off x="398303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1" name="Google Shape;1831;p8"/>
              <p:cNvSpPr/>
              <p:nvPr/>
            </p:nvSpPr>
            <p:spPr>
              <a:xfrm>
                <a:off x="89158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2" name="Google Shape;1832;p8"/>
              <p:cNvSpPr/>
              <p:nvPr/>
            </p:nvSpPr>
            <p:spPr>
              <a:xfrm>
                <a:off x="11434762"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3" name="Google Shape;1833;p8"/>
              <p:cNvSpPr/>
              <p:nvPr/>
            </p:nvSpPr>
            <p:spPr>
              <a:xfrm>
                <a:off x="833608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4" name="Google Shape;1834;p8"/>
              <p:cNvSpPr/>
              <p:nvPr/>
            </p:nvSpPr>
            <p:spPr>
              <a:xfrm>
                <a:off x="525903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5" name="Google Shape;1835;p8"/>
              <p:cNvSpPr/>
              <p:nvPr/>
            </p:nvSpPr>
            <p:spPr>
              <a:xfrm>
                <a:off x="2167578"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6" name="Google Shape;1836;p8"/>
              <p:cNvSpPr/>
              <p:nvPr/>
            </p:nvSpPr>
            <p:spPr>
              <a:xfrm>
                <a:off x="9893617"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7" name="Google Shape;1837;p8"/>
              <p:cNvSpPr/>
              <p:nvPr/>
            </p:nvSpPr>
            <p:spPr>
              <a:xfrm>
                <a:off x="6794944"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8" name="Google Shape;1838;p8"/>
              <p:cNvSpPr/>
              <p:nvPr/>
            </p:nvSpPr>
            <p:spPr>
              <a:xfrm>
                <a:off x="3717874"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39" name="Google Shape;1839;p8"/>
              <p:cNvSpPr/>
              <p:nvPr/>
            </p:nvSpPr>
            <p:spPr>
              <a:xfrm>
                <a:off x="626422" y="5496452"/>
                <a:ext cx="76808" cy="76809"/>
              </a:xfrm>
              <a:custGeom>
                <a:avLst/>
                <a:gdLst/>
                <a:ahLst/>
                <a:cxnLst/>
                <a:rect l="l" t="t" r="r" b="b"/>
                <a:pathLst>
                  <a:path w="76808" h="76809" extrusionOk="0">
                    <a:moveTo>
                      <a:pt x="0" y="38405"/>
                    </a:moveTo>
                    <a:cubicBezTo>
                      <a:pt x="0" y="17196"/>
                      <a:pt x="17195" y="0"/>
                      <a:pt x="38404" y="0"/>
                    </a:cubicBezTo>
                    <a:cubicBezTo>
                      <a:pt x="59613" y="0"/>
                      <a:pt x="76808" y="17196"/>
                      <a:pt x="76808" y="38405"/>
                    </a:cubicBezTo>
                    <a:cubicBezTo>
                      <a:pt x="76808" y="59614"/>
                      <a:pt x="59613" y="76810"/>
                      <a:pt x="38404"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0" name="Google Shape;1840;p8"/>
              <p:cNvSpPr/>
              <p:nvPr/>
            </p:nvSpPr>
            <p:spPr>
              <a:xfrm>
                <a:off x="11192954" y="5496452"/>
                <a:ext cx="76771" cy="76809"/>
              </a:xfrm>
              <a:custGeom>
                <a:avLst/>
                <a:gdLst/>
                <a:ahLst/>
                <a:cxnLst/>
                <a:rect l="l" t="t" r="r" b="b"/>
                <a:pathLst>
                  <a:path w="76771" h="76809" extrusionOk="0">
                    <a:moveTo>
                      <a:pt x="0" y="38405"/>
                    </a:moveTo>
                    <a:cubicBezTo>
                      <a:pt x="0" y="17196"/>
                      <a:pt x="17145" y="0"/>
                      <a:pt x="38353" y="0"/>
                    </a:cubicBezTo>
                    <a:cubicBezTo>
                      <a:pt x="59627" y="0"/>
                      <a:pt x="76771" y="17196"/>
                      <a:pt x="76771" y="38405"/>
                    </a:cubicBezTo>
                    <a:cubicBezTo>
                      <a:pt x="76771" y="59614"/>
                      <a:pt x="59627"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1" name="Google Shape;1841;p8"/>
              <p:cNvSpPr/>
              <p:nvPr/>
            </p:nvSpPr>
            <p:spPr>
              <a:xfrm>
                <a:off x="8094281"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2" name="Google Shape;1842;p8"/>
              <p:cNvSpPr/>
              <p:nvPr/>
            </p:nvSpPr>
            <p:spPr>
              <a:xfrm>
                <a:off x="5017204"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3" name="Google Shape;1843;p8"/>
              <p:cNvSpPr/>
              <p:nvPr/>
            </p:nvSpPr>
            <p:spPr>
              <a:xfrm>
                <a:off x="19257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4" name="Google Shape;1844;p8"/>
              <p:cNvSpPr/>
              <p:nvPr/>
            </p:nvSpPr>
            <p:spPr>
              <a:xfrm>
                <a:off x="9651809" y="5496452"/>
                <a:ext cx="76772" cy="76809"/>
              </a:xfrm>
              <a:custGeom>
                <a:avLst/>
                <a:gdLst/>
                <a:ahLst/>
                <a:cxnLst/>
                <a:rect l="l" t="t" r="r" b="b"/>
                <a:pathLst>
                  <a:path w="76772" h="76809" extrusionOk="0">
                    <a:moveTo>
                      <a:pt x="0" y="38405"/>
                    </a:moveTo>
                    <a:cubicBezTo>
                      <a:pt x="0" y="17196"/>
                      <a:pt x="17145" y="0"/>
                      <a:pt x="38354" y="0"/>
                    </a:cubicBezTo>
                    <a:cubicBezTo>
                      <a:pt x="59563" y="0"/>
                      <a:pt x="76772" y="17196"/>
                      <a:pt x="76772" y="38405"/>
                    </a:cubicBezTo>
                    <a:cubicBezTo>
                      <a:pt x="76772" y="59614"/>
                      <a:pt x="59563"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5" name="Google Shape;1845;p8"/>
              <p:cNvSpPr/>
              <p:nvPr/>
            </p:nvSpPr>
            <p:spPr>
              <a:xfrm>
                <a:off x="6553136"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6" name="Google Shape;1846;p8"/>
              <p:cNvSpPr/>
              <p:nvPr/>
            </p:nvSpPr>
            <p:spPr>
              <a:xfrm>
                <a:off x="347604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7" name="Google Shape;1847;p8"/>
              <p:cNvSpPr/>
              <p:nvPr/>
            </p:nvSpPr>
            <p:spPr>
              <a:xfrm>
                <a:off x="384595" y="5496452"/>
                <a:ext cx="76808" cy="76809"/>
              </a:xfrm>
              <a:custGeom>
                <a:avLst/>
                <a:gdLst/>
                <a:ahLst/>
                <a:cxnLst/>
                <a:rect l="l" t="t" r="r" b="b"/>
                <a:pathLst>
                  <a:path w="76808" h="76809" extrusionOk="0">
                    <a:moveTo>
                      <a:pt x="0" y="38405"/>
                    </a:moveTo>
                    <a:cubicBezTo>
                      <a:pt x="0" y="17196"/>
                      <a:pt x="17194" y="0"/>
                      <a:pt x="38404" y="0"/>
                    </a:cubicBezTo>
                    <a:cubicBezTo>
                      <a:pt x="59614" y="0"/>
                      <a:pt x="76809" y="17196"/>
                      <a:pt x="76809" y="38405"/>
                    </a:cubicBezTo>
                    <a:cubicBezTo>
                      <a:pt x="76809" y="59614"/>
                      <a:pt x="59614" y="76810"/>
                      <a:pt x="38404" y="76810"/>
                    </a:cubicBezTo>
                    <a:cubicBezTo>
                      <a:pt x="17194"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8" name="Google Shape;1848;p8"/>
              <p:cNvSpPr/>
              <p:nvPr/>
            </p:nvSpPr>
            <p:spPr>
              <a:xfrm>
                <a:off x="10955273"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49" name="Google Shape;1849;p8"/>
              <p:cNvSpPr/>
              <p:nvPr/>
            </p:nvSpPr>
            <p:spPr>
              <a:xfrm>
                <a:off x="7856664" y="5496452"/>
                <a:ext cx="76771" cy="76809"/>
              </a:xfrm>
              <a:custGeom>
                <a:avLst/>
                <a:gdLst/>
                <a:ahLst/>
                <a:cxnLst/>
                <a:rect l="l" t="t" r="r" b="b"/>
                <a:pathLst>
                  <a:path w="76771" h="76809" extrusionOk="0">
                    <a:moveTo>
                      <a:pt x="0" y="38405"/>
                    </a:moveTo>
                    <a:cubicBezTo>
                      <a:pt x="0" y="17196"/>
                      <a:pt x="17145" y="0"/>
                      <a:pt x="38417" y="0"/>
                    </a:cubicBezTo>
                    <a:cubicBezTo>
                      <a:pt x="59627" y="0"/>
                      <a:pt x="76771" y="17196"/>
                      <a:pt x="76771" y="38405"/>
                    </a:cubicBezTo>
                    <a:cubicBezTo>
                      <a:pt x="76771" y="59614"/>
                      <a:pt x="59627" y="76810"/>
                      <a:pt x="38417"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0" name="Google Shape;1850;p8"/>
              <p:cNvSpPr/>
              <p:nvPr/>
            </p:nvSpPr>
            <p:spPr>
              <a:xfrm>
                <a:off x="477956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1" name="Google Shape;1851;p8"/>
              <p:cNvSpPr/>
              <p:nvPr/>
            </p:nvSpPr>
            <p:spPr>
              <a:xfrm>
                <a:off x="1688115"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2" name="Google Shape;1852;p8"/>
              <p:cNvSpPr/>
              <p:nvPr/>
            </p:nvSpPr>
            <p:spPr>
              <a:xfrm>
                <a:off x="941412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3" name="Google Shape;1853;p8"/>
              <p:cNvSpPr/>
              <p:nvPr/>
            </p:nvSpPr>
            <p:spPr>
              <a:xfrm>
                <a:off x="6315493" y="5496452"/>
                <a:ext cx="76796" cy="76809"/>
              </a:xfrm>
              <a:custGeom>
                <a:avLst/>
                <a:gdLst/>
                <a:ahLst/>
                <a:cxnLst/>
                <a:rect l="l" t="t" r="r" b="b"/>
                <a:pathLst>
                  <a:path w="76796" h="76809" extrusionOk="0">
                    <a:moveTo>
                      <a:pt x="0" y="38405"/>
                    </a:moveTo>
                    <a:cubicBezTo>
                      <a:pt x="0" y="17196"/>
                      <a:pt x="17190" y="0"/>
                      <a:pt x="38379" y="0"/>
                    </a:cubicBezTo>
                    <a:cubicBezTo>
                      <a:pt x="59589" y="0"/>
                      <a:pt x="76797" y="17196"/>
                      <a:pt x="76797" y="38405"/>
                    </a:cubicBezTo>
                    <a:cubicBezTo>
                      <a:pt x="76797" y="59614"/>
                      <a:pt x="59589" y="76810"/>
                      <a:pt x="38379" y="76810"/>
                    </a:cubicBezTo>
                    <a:cubicBezTo>
                      <a:pt x="17190"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4" name="Google Shape;1854;p8"/>
              <p:cNvSpPr/>
              <p:nvPr/>
            </p:nvSpPr>
            <p:spPr>
              <a:xfrm>
                <a:off x="3238417"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5" name="Google Shape;1855;p8"/>
              <p:cNvSpPr/>
              <p:nvPr/>
            </p:nvSpPr>
            <p:spPr>
              <a:xfrm>
                <a:off x="146960" y="5496452"/>
                <a:ext cx="76809" cy="76809"/>
              </a:xfrm>
              <a:custGeom>
                <a:avLst/>
                <a:gdLst/>
                <a:ahLst/>
                <a:cxnLst/>
                <a:rect l="l" t="t" r="r" b="b"/>
                <a:pathLst>
                  <a:path w="76809" h="76809" extrusionOk="0">
                    <a:moveTo>
                      <a:pt x="0" y="38405"/>
                    </a:moveTo>
                    <a:cubicBezTo>
                      <a:pt x="0" y="17196"/>
                      <a:pt x="17195" y="0"/>
                      <a:pt x="38405" y="0"/>
                    </a:cubicBezTo>
                    <a:cubicBezTo>
                      <a:pt x="59615" y="0"/>
                      <a:pt x="76810" y="17196"/>
                      <a:pt x="76810" y="38405"/>
                    </a:cubicBezTo>
                    <a:cubicBezTo>
                      <a:pt x="76810" y="59614"/>
                      <a:pt x="59615"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6" name="Google Shape;1856;p8"/>
              <p:cNvSpPr/>
              <p:nvPr/>
            </p:nvSpPr>
            <p:spPr>
              <a:xfrm>
                <a:off x="10722165"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7" name="Google Shape;1857;p8"/>
              <p:cNvSpPr/>
              <p:nvPr/>
            </p:nvSpPr>
            <p:spPr>
              <a:xfrm>
                <a:off x="7623492"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8" name="Google Shape;1858;p8"/>
              <p:cNvSpPr/>
              <p:nvPr/>
            </p:nvSpPr>
            <p:spPr>
              <a:xfrm>
                <a:off x="4546409"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59" name="Google Shape;1859;p8"/>
              <p:cNvSpPr/>
              <p:nvPr/>
            </p:nvSpPr>
            <p:spPr>
              <a:xfrm>
                <a:off x="1454956"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60" name="Google Shape;1860;p8"/>
              <p:cNvSpPr/>
              <p:nvPr/>
            </p:nvSpPr>
            <p:spPr>
              <a:xfrm>
                <a:off x="9180956"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61" name="Google Shape;1861;p8"/>
              <p:cNvSpPr/>
              <p:nvPr/>
            </p:nvSpPr>
            <p:spPr>
              <a:xfrm>
                <a:off x="608232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62" name="Google Shape;1862;p8"/>
              <p:cNvSpPr/>
              <p:nvPr/>
            </p:nvSpPr>
            <p:spPr>
              <a:xfrm>
                <a:off x="30052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1863" name="Google Shape;1863;p8"/>
            <p:cNvGrpSpPr/>
            <p:nvPr/>
          </p:nvGrpSpPr>
          <p:grpSpPr>
            <a:xfrm>
              <a:off x="146960" y="5666733"/>
              <a:ext cx="11913022" cy="76803"/>
              <a:chOff x="146960" y="5666733"/>
              <a:chExt cx="11913022" cy="76803"/>
            </a:xfrm>
          </p:grpSpPr>
          <p:sp>
            <p:nvSpPr>
              <p:cNvPr id="1864" name="Google Shape;1864;p8"/>
              <p:cNvSpPr/>
              <p:nvPr/>
            </p:nvSpPr>
            <p:spPr>
              <a:xfrm>
                <a:off x="11983211" y="5666733"/>
                <a:ext cx="76771" cy="76803"/>
              </a:xfrm>
              <a:custGeom>
                <a:avLst/>
                <a:gdLst/>
                <a:ahLst/>
                <a:cxnLst/>
                <a:rect l="l" t="t" r="r" b="b"/>
                <a:pathLst>
                  <a:path w="76771" h="76803" extrusionOk="0">
                    <a:moveTo>
                      <a:pt x="0" y="38398"/>
                    </a:moveTo>
                    <a:cubicBezTo>
                      <a:pt x="0" y="17190"/>
                      <a:pt x="17145" y="0"/>
                      <a:pt x="38354" y="0"/>
                    </a:cubicBezTo>
                    <a:cubicBezTo>
                      <a:pt x="59627" y="0"/>
                      <a:pt x="76771" y="17190"/>
                      <a:pt x="76771" y="38398"/>
                    </a:cubicBezTo>
                    <a:cubicBezTo>
                      <a:pt x="76771" y="59614"/>
                      <a:pt x="59627"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65" name="Google Shape;1865;p8"/>
              <p:cNvSpPr/>
              <p:nvPr/>
            </p:nvSpPr>
            <p:spPr>
              <a:xfrm>
                <a:off x="888453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66" name="Google Shape;1866;p8"/>
              <p:cNvSpPr/>
              <p:nvPr/>
            </p:nvSpPr>
            <p:spPr>
              <a:xfrm>
                <a:off x="5807462"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67" name="Google Shape;1867;p8"/>
              <p:cNvSpPr/>
              <p:nvPr/>
            </p:nvSpPr>
            <p:spPr>
              <a:xfrm>
                <a:off x="2716009"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68" name="Google Shape;1868;p8"/>
              <p:cNvSpPr/>
              <p:nvPr/>
            </p:nvSpPr>
            <p:spPr>
              <a:xfrm>
                <a:off x="10442067"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69" name="Google Shape;1869;p8"/>
              <p:cNvSpPr/>
              <p:nvPr/>
            </p:nvSpPr>
            <p:spPr>
              <a:xfrm>
                <a:off x="7343393" y="5666733"/>
                <a:ext cx="76772" cy="76803"/>
              </a:xfrm>
              <a:custGeom>
                <a:avLst/>
                <a:gdLst/>
                <a:ahLst/>
                <a:cxnLst/>
                <a:rect l="l" t="t" r="r" b="b"/>
                <a:pathLst>
                  <a:path w="76772" h="76803" extrusionOk="0">
                    <a:moveTo>
                      <a:pt x="0" y="38398"/>
                    </a:moveTo>
                    <a:cubicBezTo>
                      <a:pt x="0" y="17190"/>
                      <a:pt x="17209" y="0"/>
                      <a:pt x="38418" y="0"/>
                    </a:cubicBezTo>
                    <a:cubicBezTo>
                      <a:pt x="59627" y="0"/>
                      <a:pt x="76772" y="17190"/>
                      <a:pt x="76772" y="38398"/>
                    </a:cubicBezTo>
                    <a:cubicBezTo>
                      <a:pt x="76772"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0" name="Google Shape;1870;p8"/>
              <p:cNvSpPr/>
              <p:nvPr/>
            </p:nvSpPr>
            <p:spPr>
              <a:xfrm>
                <a:off x="426630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1" name="Google Shape;1871;p8"/>
              <p:cNvSpPr/>
              <p:nvPr/>
            </p:nvSpPr>
            <p:spPr>
              <a:xfrm>
                <a:off x="11748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2" name="Google Shape;1872;p8"/>
              <p:cNvSpPr/>
              <p:nvPr/>
            </p:nvSpPr>
            <p:spPr>
              <a:xfrm>
                <a:off x="11699938"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3" name="Google Shape;1873;p8"/>
              <p:cNvSpPr/>
              <p:nvPr/>
            </p:nvSpPr>
            <p:spPr>
              <a:xfrm>
                <a:off x="8601265"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4" name="Google Shape;1874;p8"/>
              <p:cNvSpPr/>
              <p:nvPr/>
            </p:nvSpPr>
            <p:spPr>
              <a:xfrm>
                <a:off x="5524195"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5" name="Google Shape;1875;p8"/>
              <p:cNvSpPr/>
              <p:nvPr/>
            </p:nvSpPr>
            <p:spPr>
              <a:xfrm>
                <a:off x="2432742"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6" name="Google Shape;1876;p8"/>
              <p:cNvSpPr/>
              <p:nvPr/>
            </p:nvSpPr>
            <p:spPr>
              <a:xfrm>
                <a:off x="10158793" y="5666733"/>
                <a:ext cx="76771" cy="76803"/>
              </a:xfrm>
              <a:custGeom>
                <a:avLst/>
                <a:gdLst/>
                <a:ahLst/>
                <a:cxnLst/>
                <a:rect l="l" t="t" r="r" b="b"/>
                <a:pathLst>
                  <a:path w="76771" h="76803" extrusionOk="0">
                    <a:moveTo>
                      <a:pt x="0" y="38398"/>
                    </a:moveTo>
                    <a:cubicBezTo>
                      <a:pt x="0" y="17190"/>
                      <a:pt x="17145" y="0"/>
                      <a:pt x="38353" y="0"/>
                    </a:cubicBezTo>
                    <a:cubicBezTo>
                      <a:pt x="59562" y="0"/>
                      <a:pt x="76771" y="17190"/>
                      <a:pt x="76771" y="38398"/>
                    </a:cubicBezTo>
                    <a:cubicBezTo>
                      <a:pt x="76771" y="59614"/>
                      <a:pt x="59562"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7" name="Google Shape;1877;p8"/>
              <p:cNvSpPr/>
              <p:nvPr/>
            </p:nvSpPr>
            <p:spPr>
              <a:xfrm>
                <a:off x="7060120"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8" name="Google Shape;1878;p8"/>
              <p:cNvSpPr/>
              <p:nvPr/>
            </p:nvSpPr>
            <p:spPr>
              <a:xfrm>
                <a:off x="398303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79" name="Google Shape;1879;p8"/>
              <p:cNvSpPr/>
              <p:nvPr/>
            </p:nvSpPr>
            <p:spPr>
              <a:xfrm>
                <a:off x="89158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0" name="Google Shape;1880;p8"/>
              <p:cNvSpPr/>
              <p:nvPr/>
            </p:nvSpPr>
            <p:spPr>
              <a:xfrm>
                <a:off x="11434762"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1" name="Google Shape;1881;p8"/>
              <p:cNvSpPr/>
              <p:nvPr/>
            </p:nvSpPr>
            <p:spPr>
              <a:xfrm>
                <a:off x="833608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2" name="Google Shape;1882;p8"/>
              <p:cNvSpPr/>
              <p:nvPr/>
            </p:nvSpPr>
            <p:spPr>
              <a:xfrm>
                <a:off x="525903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3" name="Google Shape;1883;p8"/>
              <p:cNvSpPr/>
              <p:nvPr/>
            </p:nvSpPr>
            <p:spPr>
              <a:xfrm>
                <a:off x="2167578"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4" name="Google Shape;1884;p8"/>
              <p:cNvSpPr/>
              <p:nvPr/>
            </p:nvSpPr>
            <p:spPr>
              <a:xfrm>
                <a:off x="9893617"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5" name="Google Shape;1885;p8"/>
              <p:cNvSpPr/>
              <p:nvPr/>
            </p:nvSpPr>
            <p:spPr>
              <a:xfrm>
                <a:off x="6794944"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6" name="Google Shape;1886;p8"/>
              <p:cNvSpPr/>
              <p:nvPr/>
            </p:nvSpPr>
            <p:spPr>
              <a:xfrm>
                <a:off x="3717874"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7" name="Google Shape;1887;p8"/>
              <p:cNvSpPr/>
              <p:nvPr/>
            </p:nvSpPr>
            <p:spPr>
              <a:xfrm>
                <a:off x="626422" y="5666733"/>
                <a:ext cx="76808" cy="76803"/>
              </a:xfrm>
              <a:custGeom>
                <a:avLst/>
                <a:gdLst/>
                <a:ahLst/>
                <a:cxnLst/>
                <a:rect l="l" t="t" r="r" b="b"/>
                <a:pathLst>
                  <a:path w="76808" h="76803" extrusionOk="0">
                    <a:moveTo>
                      <a:pt x="0" y="38398"/>
                    </a:moveTo>
                    <a:cubicBezTo>
                      <a:pt x="0" y="17190"/>
                      <a:pt x="17195" y="0"/>
                      <a:pt x="38404" y="0"/>
                    </a:cubicBezTo>
                    <a:cubicBezTo>
                      <a:pt x="59613" y="0"/>
                      <a:pt x="76808" y="17190"/>
                      <a:pt x="76808" y="38398"/>
                    </a:cubicBezTo>
                    <a:cubicBezTo>
                      <a:pt x="76808" y="59614"/>
                      <a:pt x="59613" y="76803"/>
                      <a:pt x="38404"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8" name="Google Shape;1888;p8"/>
              <p:cNvSpPr/>
              <p:nvPr/>
            </p:nvSpPr>
            <p:spPr>
              <a:xfrm>
                <a:off x="11192954" y="5666733"/>
                <a:ext cx="76771" cy="76803"/>
              </a:xfrm>
              <a:custGeom>
                <a:avLst/>
                <a:gdLst/>
                <a:ahLst/>
                <a:cxnLst/>
                <a:rect l="l" t="t" r="r" b="b"/>
                <a:pathLst>
                  <a:path w="76771" h="76803" extrusionOk="0">
                    <a:moveTo>
                      <a:pt x="0" y="38398"/>
                    </a:moveTo>
                    <a:cubicBezTo>
                      <a:pt x="0" y="17190"/>
                      <a:pt x="17145" y="0"/>
                      <a:pt x="38353" y="0"/>
                    </a:cubicBezTo>
                    <a:cubicBezTo>
                      <a:pt x="59627" y="0"/>
                      <a:pt x="76771" y="17190"/>
                      <a:pt x="76771" y="38398"/>
                    </a:cubicBezTo>
                    <a:cubicBezTo>
                      <a:pt x="76771" y="59614"/>
                      <a:pt x="59627"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89" name="Google Shape;1889;p8"/>
              <p:cNvSpPr/>
              <p:nvPr/>
            </p:nvSpPr>
            <p:spPr>
              <a:xfrm>
                <a:off x="8094281"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0" name="Google Shape;1890;p8"/>
              <p:cNvSpPr/>
              <p:nvPr/>
            </p:nvSpPr>
            <p:spPr>
              <a:xfrm>
                <a:off x="5017204"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1" name="Google Shape;1891;p8"/>
              <p:cNvSpPr/>
              <p:nvPr/>
            </p:nvSpPr>
            <p:spPr>
              <a:xfrm>
                <a:off x="19257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2" name="Google Shape;1892;p8"/>
              <p:cNvSpPr/>
              <p:nvPr/>
            </p:nvSpPr>
            <p:spPr>
              <a:xfrm>
                <a:off x="9651809" y="5666733"/>
                <a:ext cx="76772" cy="76803"/>
              </a:xfrm>
              <a:custGeom>
                <a:avLst/>
                <a:gdLst/>
                <a:ahLst/>
                <a:cxnLst/>
                <a:rect l="l" t="t" r="r" b="b"/>
                <a:pathLst>
                  <a:path w="76772" h="76803" extrusionOk="0">
                    <a:moveTo>
                      <a:pt x="0" y="38398"/>
                    </a:moveTo>
                    <a:cubicBezTo>
                      <a:pt x="0" y="17190"/>
                      <a:pt x="17145" y="0"/>
                      <a:pt x="38354" y="0"/>
                    </a:cubicBezTo>
                    <a:cubicBezTo>
                      <a:pt x="59563" y="0"/>
                      <a:pt x="76772" y="17190"/>
                      <a:pt x="76772" y="38398"/>
                    </a:cubicBezTo>
                    <a:cubicBezTo>
                      <a:pt x="76772" y="59614"/>
                      <a:pt x="59563"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3" name="Google Shape;1893;p8"/>
              <p:cNvSpPr/>
              <p:nvPr/>
            </p:nvSpPr>
            <p:spPr>
              <a:xfrm>
                <a:off x="6553136"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4" name="Google Shape;1894;p8"/>
              <p:cNvSpPr/>
              <p:nvPr/>
            </p:nvSpPr>
            <p:spPr>
              <a:xfrm>
                <a:off x="347604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5" name="Google Shape;1895;p8"/>
              <p:cNvSpPr/>
              <p:nvPr/>
            </p:nvSpPr>
            <p:spPr>
              <a:xfrm>
                <a:off x="384595" y="5666733"/>
                <a:ext cx="76808" cy="76803"/>
              </a:xfrm>
              <a:custGeom>
                <a:avLst/>
                <a:gdLst/>
                <a:ahLst/>
                <a:cxnLst/>
                <a:rect l="l" t="t" r="r" b="b"/>
                <a:pathLst>
                  <a:path w="76808" h="76803" extrusionOk="0">
                    <a:moveTo>
                      <a:pt x="0" y="38398"/>
                    </a:moveTo>
                    <a:cubicBezTo>
                      <a:pt x="0" y="17190"/>
                      <a:pt x="17194" y="0"/>
                      <a:pt x="38404" y="0"/>
                    </a:cubicBezTo>
                    <a:cubicBezTo>
                      <a:pt x="59614" y="0"/>
                      <a:pt x="76809" y="17190"/>
                      <a:pt x="76809" y="38398"/>
                    </a:cubicBezTo>
                    <a:cubicBezTo>
                      <a:pt x="76809" y="59614"/>
                      <a:pt x="59614" y="76803"/>
                      <a:pt x="38404" y="76803"/>
                    </a:cubicBezTo>
                    <a:cubicBezTo>
                      <a:pt x="17194"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6" name="Google Shape;1896;p8"/>
              <p:cNvSpPr/>
              <p:nvPr/>
            </p:nvSpPr>
            <p:spPr>
              <a:xfrm>
                <a:off x="10955273"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7" name="Google Shape;1897;p8"/>
              <p:cNvSpPr/>
              <p:nvPr/>
            </p:nvSpPr>
            <p:spPr>
              <a:xfrm>
                <a:off x="7856664" y="5666733"/>
                <a:ext cx="76771" cy="76803"/>
              </a:xfrm>
              <a:custGeom>
                <a:avLst/>
                <a:gdLst/>
                <a:ahLst/>
                <a:cxnLst/>
                <a:rect l="l" t="t" r="r" b="b"/>
                <a:pathLst>
                  <a:path w="76771" h="76803" extrusionOk="0">
                    <a:moveTo>
                      <a:pt x="0" y="38398"/>
                    </a:moveTo>
                    <a:cubicBezTo>
                      <a:pt x="0" y="17190"/>
                      <a:pt x="17145" y="0"/>
                      <a:pt x="38417" y="0"/>
                    </a:cubicBezTo>
                    <a:cubicBezTo>
                      <a:pt x="59627" y="0"/>
                      <a:pt x="76771" y="17190"/>
                      <a:pt x="76771" y="38398"/>
                    </a:cubicBezTo>
                    <a:cubicBezTo>
                      <a:pt x="76771" y="59614"/>
                      <a:pt x="59627" y="76803"/>
                      <a:pt x="38417"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8" name="Google Shape;1898;p8"/>
              <p:cNvSpPr/>
              <p:nvPr/>
            </p:nvSpPr>
            <p:spPr>
              <a:xfrm>
                <a:off x="477956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99" name="Google Shape;1899;p8"/>
              <p:cNvSpPr/>
              <p:nvPr/>
            </p:nvSpPr>
            <p:spPr>
              <a:xfrm>
                <a:off x="1688115"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0" name="Google Shape;1900;p8"/>
              <p:cNvSpPr/>
              <p:nvPr/>
            </p:nvSpPr>
            <p:spPr>
              <a:xfrm>
                <a:off x="941412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1" name="Google Shape;1901;p8"/>
              <p:cNvSpPr/>
              <p:nvPr/>
            </p:nvSpPr>
            <p:spPr>
              <a:xfrm>
                <a:off x="6315493" y="5666733"/>
                <a:ext cx="76796" cy="76803"/>
              </a:xfrm>
              <a:custGeom>
                <a:avLst/>
                <a:gdLst/>
                <a:ahLst/>
                <a:cxnLst/>
                <a:rect l="l" t="t" r="r" b="b"/>
                <a:pathLst>
                  <a:path w="76796" h="76803" extrusionOk="0">
                    <a:moveTo>
                      <a:pt x="0" y="38398"/>
                    </a:moveTo>
                    <a:cubicBezTo>
                      <a:pt x="0" y="17190"/>
                      <a:pt x="17190" y="0"/>
                      <a:pt x="38379" y="0"/>
                    </a:cubicBezTo>
                    <a:cubicBezTo>
                      <a:pt x="59589" y="0"/>
                      <a:pt x="76797" y="17190"/>
                      <a:pt x="76797" y="38398"/>
                    </a:cubicBezTo>
                    <a:cubicBezTo>
                      <a:pt x="76797" y="59614"/>
                      <a:pt x="59589" y="76803"/>
                      <a:pt x="38379" y="76803"/>
                    </a:cubicBezTo>
                    <a:cubicBezTo>
                      <a:pt x="17190"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2" name="Google Shape;1902;p8"/>
              <p:cNvSpPr/>
              <p:nvPr/>
            </p:nvSpPr>
            <p:spPr>
              <a:xfrm>
                <a:off x="3238417"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3" name="Google Shape;1903;p8"/>
              <p:cNvSpPr/>
              <p:nvPr/>
            </p:nvSpPr>
            <p:spPr>
              <a:xfrm>
                <a:off x="146960" y="5666733"/>
                <a:ext cx="76809" cy="76803"/>
              </a:xfrm>
              <a:custGeom>
                <a:avLst/>
                <a:gdLst/>
                <a:ahLst/>
                <a:cxnLst/>
                <a:rect l="l" t="t" r="r" b="b"/>
                <a:pathLst>
                  <a:path w="76809" h="76803" extrusionOk="0">
                    <a:moveTo>
                      <a:pt x="0" y="38398"/>
                    </a:moveTo>
                    <a:cubicBezTo>
                      <a:pt x="0" y="17190"/>
                      <a:pt x="17195" y="0"/>
                      <a:pt x="38405" y="0"/>
                    </a:cubicBezTo>
                    <a:cubicBezTo>
                      <a:pt x="59615" y="0"/>
                      <a:pt x="76810" y="17190"/>
                      <a:pt x="76810" y="38398"/>
                    </a:cubicBezTo>
                    <a:cubicBezTo>
                      <a:pt x="76810" y="59614"/>
                      <a:pt x="59615"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4" name="Google Shape;1904;p8"/>
              <p:cNvSpPr/>
              <p:nvPr/>
            </p:nvSpPr>
            <p:spPr>
              <a:xfrm>
                <a:off x="10722165"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5" name="Google Shape;1905;p8"/>
              <p:cNvSpPr/>
              <p:nvPr/>
            </p:nvSpPr>
            <p:spPr>
              <a:xfrm>
                <a:off x="7623492"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6" name="Google Shape;1906;p8"/>
              <p:cNvSpPr/>
              <p:nvPr/>
            </p:nvSpPr>
            <p:spPr>
              <a:xfrm>
                <a:off x="4546409"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7" name="Google Shape;1907;p8"/>
              <p:cNvSpPr/>
              <p:nvPr/>
            </p:nvSpPr>
            <p:spPr>
              <a:xfrm>
                <a:off x="1454956"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8" name="Google Shape;1908;p8"/>
              <p:cNvSpPr/>
              <p:nvPr/>
            </p:nvSpPr>
            <p:spPr>
              <a:xfrm>
                <a:off x="9180956"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09" name="Google Shape;1909;p8"/>
              <p:cNvSpPr/>
              <p:nvPr/>
            </p:nvSpPr>
            <p:spPr>
              <a:xfrm>
                <a:off x="608232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10" name="Google Shape;1910;p8"/>
              <p:cNvSpPr/>
              <p:nvPr/>
            </p:nvSpPr>
            <p:spPr>
              <a:xfrm>
                <a:off x="30052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sp>
        <p:nvSpPr>
          <p:cNvPr id="1911" name="Google Shape;1911;p8"/>
          <p:cNvSpPr/>
          <p:nvPr/>
        </p:nvSpPr>
        <p:spPr>
          <a:xfrm>
            <a:off x="-8" y="6742330"/>
            <a:ext cx="1131345" cy="114589"/>
          </a:xfrm>
          <a:custGeom>
            <a:avLst/>
            <a:gdLst/>
            <a:ahLst/>
            <a:cxnLst/>
            <a:rect l="l" t="t" r="r" b="b"/>
            <a:pathLst>
              <a:path w="919793" h="87640" extrusionOk="0">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12" name="Google Shape;1912;p8"/>
          <p:cNvSpPr txBox="1">
            <a:spLocks noGrp="1"/>
          </p:cNvSpPr>
          <p:nvPr>
            <p:ph type="body" idx="1"/>
          </p:nvPr>
        </p:nvSpPr>
        <p:spPr>
          <a:xfrm>
            <a:off x="1023125" y="1904950"/>
            <a:ext cx="4762800" cy="3340200"/>
          </a:xfrm>
          <a:prstGeom prst="rect">
            <a:avLst/>
          </a:prstGeom>
        </p:spPr>
        <p:txBody>
          <a:bodyPr spcFirstLastPara="1" wrap="square" lIns="121900" tIns="121900" rIns="121900" bIns="121900" anchor="t" anchorCtr="0">
            <a:normAutofit/>
          </a:bodyPr>
          <a:lstStyle>
            <a:lvl1pPr marL="457200" lvl="0" indent="-349250">
              <a:spcBef>
                <a:spcPts val="0"/>
              </a:spcBef>
              <a:spcAft>
                <a:spcPts val="0"/>
              </a:spcAft>
              <a:buSzPts val="1900"/>
              <a:buChar char="🐝"/>
              <a:defRPr/>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1913" name="Google Shape;1913;p8"/>
          <p:cNvSpPr txBox="1">
            <a:spLocks noGrp="1"/>
          </p:cNvSpPr>
          <p:nvPr>
            <p:ph type="body" idx="2"/>
          </p:nvPr>
        </p:nvSpPr>
        <p:spPr>
          <a:xfrm>
            <a:off x="6406100" y="1904950"/>
            <a:ext cx="4762800" cy="3340200"/>
          </a:xfrm>
          <a:prstGeom prst="rect">
            <a:avLst/>
          </a:prstGeom>
        </p:spPr>
        <p:txBody>
          <a:bodyPr spcFirstLastPara="1" wrap="square" lIns="121900" tIns="121900" rIns="121900" bIns="121900" anchor="t" anchorCtr="0">
            <a:normAutofit/>
          </a:bodyPr>
          <a:lstStyle>
            <a:lvl1pPr marL="457200" lvl="0" indent="-349250">
              <a:spcBef>
                <a:spcPts val="0"/>
              </a:spcBef>
              <a:spcAft>
                <a:spcPts val="0"/>
              </a:spcAft>
              <a:buSzPts val="1900"/>
              <a:buChar char="🐝"/>
              <a:defRPr/>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1914" name="Google Shape;1914;p8"/>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1915" name="Google Shape;1915;p8"/>
          <p:cNvSpPr/>
          <p:nvPr/>
        </p:nvSpPr>
        <p:spPr>
          <a:xfrm rot="3471213">
            <a:off x="1765342" y="-2156350"/>
            <a:ext cx="4509799" cy="6645554"/>
          </a:xfrm>
          <a:custGeom>
            <a:avLst/>
            <a:gdLst/>
            <a:ahLst/>
            <a:cxnLst/>
            <a:rect l="l" t="t" r="r" b="b"/>
            <a:pathLst>
              <a:path w="3808884" h="5612698" extrusionOk="0">
                <a:moveTo>
                  <a:pt x="11957" y="5612699"/>
                </a:moveTo>
                <a:cubicBezTo>
                  <a:pt x="11957" y="5612699"/>
                  <a:pt x="-167430" y="4108505"/>
                  <a:pt x="863429" y="4326945"/>
                </a:cubicBezTo>
                <a:cubicBezTo>
                  <a:pt x="1493139" y="4460377"/>
                  <a:pt x="1300614" y="5425819"/>
                  <a:pt x="707346" y="4953036"/>
                </a:cubicBezTo>
                <a:cubicBezTo>
                  <a:pt x="397720" y="4706288"/>
                  <a:pt x="292551" y="4480139"/>
                  <a:pt x="466674" y="4133073"/>
                </a:cubicBezTo>
                <a:cubicBezTo>
                  <a:pt x="706698" y="3654657"/>
                  <a:pt x="1198125" y="3600048"/>
                  <a:pt x="1598829" y="3383449"/>
                </a:cubicBezTo>
                <a:cubicBezTo>
                  <a:pt x="2139811" y="3091025"/>
                  <a:pt x="2618651" y="2681692"/>
                  <a:pt x="2660041" y="2019450"/>
                </a:cubicBezTo>
                <a:cubicBezTo>
                  <a:pt x="2666378" y="1918091"/>
                  <a:pt x="2616721" y="1816244"/>
                  <a:pt x="2566378" y="1729947"/>
                </a:cubicBezTo>
                <a:cubicBezTo>
                  <a:pt x="2299653" y="1272703"/>
                  <a:pt x="1556043" y="1699035"/>
                  <a:pt x="1672330" y="2164198"/>
                </a:cubicBezTo>
                <a:cubicBezTo>
                  <a:pt x="1774051" y="2571087"/>
                  <a:pt x="2323199" y="2649446"/>
                  <a:pt x="2660041" y="2555879"/>
                </a:cubicBezTo>
                <a:cubicBezTo>
                  <a:pt x="3124893" y="2426752"/>
                  <a:pt x="3571990" y="1818460"/>
                  <a:pt x="3732899" y="1389358"/>
                </a:cubicBezTo>
                <a:cubicBezTo>
                  <a:pt x="3897948" y="949234"/>
                  <a:pt x="3800869" y="351889"/>
                  <a:pt x="3375280" y="103630"/>
                </a:cubicBezTo>
                <a:cubicBezTo>
                  <a:pt x="3232176" y="20152"/>
                  <a:pt x="3019997" y="-42287"/>
                  <a:pt x="2864396" y="35513"/>
                </a:cubicBezTo>
              </a:path>
            </a:pathLst>
          </a:custGeom>
          <a:noFill/>
          <a:ln w="9525" cap="rnd" cmpd="sng">
            <a:solidFill>
              <a:schemeClr val="accent5"/>
            </a:solidFill>
            <a:prstDash val="dash"/>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1916" name="Google Shape;1916;p8"/>
          <p:cNvGrpSpPr/>
          <p:nvPr/>
        </p:nvGrpSpPr>
        <p:grpSpPr>
          <a:xfrm rot="2091408">
            <a:off x="7021247" y="-49327"/>
            <a:ext cx="826295" cy="793102"/>
            <a:chOff x="3248020" y="1400567"/>
            <a:chExt cx="826480" cy="793214"/>
          </a:xfrm>
        </p:grpSpPr>
        <p:sp>
          <p:nvSpPr>
            <p:cNvPr id="1917" name="Google Shape;1917;p8"/>
            <p:cNvSpPr/>
            <p:nvPr/>
          </p:nvSpPr>
          <p:spPr>
            <a:xfrm rot="-1236695">
              <a:off x="3380028" y="1494084"/>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18" name="Google Shape;1918;p8"/>
            <p:cNvSpPr/>
            <p:nvPr/>
          </p:nvSpPr>
          <p:spPr>
            <a:xfrm rot="-1236695">
              <a:off x="3336456" y="1487631"/>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1919" name="Google Shape;1919;p8"/>
            <p:cNvGrpSpPr/>
            <p:nvPr/>
          </p:nvGrpSpPr>
          <p:grpSpPr>
            <a:xfrm rot="-1238765">
              <a:off x="3336597" y="1487885"/>
              <a:ext cx="605754" cy="612125"/>
              <a:chOff x="3455189" y="1151492"/>
              <a:chExt cx="502082" cy="507362"/>
            </a:xfrm>
          </p:grpSpPr>
          <p:sp>
            <p:nvSpPr>
              <p:cNvPr id="1920" name="Google Shape;1920;p8"/>
              <p:cNvSpPr/>
              <p:nvPr/>
            </p:nvSpPr>
            <p:spPr>
              <a:xfrm>
                <a:off x="3455189" y="1297672"/>
                <a:ext cx="175835" cy="114881"/>
              </a:xfrm>
              <a:custGeom>
                <a:avLst/>
                <a:gdLst/>
                <a:ahLst/>
                <a:cxnLst/>
                <a:rect l="l" t="t" r="r" b="b"/>
                <a:pathLst>
                  <a:path w="175835" h="114881" extrusionOk="0">
                    <a:moveTo>
                      <a:pt x="17492" y="20391"/>
                    </a:moveTo>
                    <a:cubicBezTo>
                      <a:pt x="8342" y="30062"/>
                      <a:pt x="2068" y="43104"/>
                      <a:pt x="341" y="59602"/>
                    </a:cubicBezTo>
                    <a:cubicBezTo>
                      <a:pt x="-1945" y="81382"/>
                      <a:pt x="7409" y="97854"/>
                      <a:pt x="24255" y="107316"/>
                    </a:cubicBezTo>
                    <a:cubicBezTo>
                      <a:pt x="37609" y="114821"/>
                      <a:pt x="55027" y="116898"/>
                      <a:pt x="65238" y="112847"/>
                    </a:cubicBezTo>
                    <a:cubicBezTo>
                      <a:pt x="94397" y="101271"/>
                      <a:pt x="91813" y="55900"/>
                      <a:pt x="60113" y="56490"/>
                    </a:cubicBezTo>
                    <a:cubicBezTo>
                      <a:pt x="60113" y="56490"/>
                      <a:pt x="46474" y="56941"/>
                      <a:pt x="44429" y="69267"/>
                    </a:cubicBezTo>
                    <a:cubicBezTo>
                      <a:pt x="43178" y="76810"/>
                      <a:pt x="49445" y="83687"/>
                      <a:pt x="57066" y="84335"/>
                    </a:cubicBezTo>
                    <a:cubicBezTo>
                      <a:pt x="63968" y="84913"/>
                      <a:pt x="69486" y="79877"/>
                      <a:pt x="71061" y="73350"/>
                    </a:cubicBezTo>
                    <a:cubicBezTo>
                      <a:pt x="76865" y="81782"/>
                      <a:pt x="74223" y="97251"/>
                      <a:pt x="60958" y="102515"/>
                    </a:cubicBezTo>
                    <a:cubicBezTo>
                      <a:pt x="54138" y="105220"/>
                      <a:pt x="40384" y="103512"/>
                      <a:pt x="29824" y="97575"/>
                    </a:cubicBezTo>
                    <a:cubicBezTo>
                      <a:pt x="16756" y="90234"/>
                      <a:pt x="9904" y="78029"/>
                      <a:pt x="11701" y="60885"/>
                    </a:cubicBezTo>
                    <a:cubicBezTo>
                      <a:pt x="15555" y="24162"/>
                      <a:pt x="45350" y="7621"/>
                      <a:pt x="80465" y="11837"/>
                    </a:cubicBezTo>
                    <a:cubicBezTo>
                      <a:pt x="104481" y="14720"/>
                      <a:pt x="125246" y="24817"/>
                      <a:pt x="142759" y="39644"/>
                    </a:cubicBezTo>
                    <a:cubicBezTo>
                      <a:pt x="149661" y="45486"/>
                      <a:pt x="155554" y="51671"/>
                      <a:pt x="160462" y="57798"/>
                    </a:cubicBezTo>
                    <a:cubicBezTo>
                      <a:pt x="162171" y="59932"/>
                      <a:pt x="163536" y="61774"/>
                      <a:pt x="164742" y="63526"/>
                    </a:cubicBezTo>
                    <a:cubicBezTo>
                      <a:pt x="165441" y="64542"/>
                      <a:pt x="165968" y="65266"/>
                      <a:pt x="166171" y="65596"/>
                    </a:cubicBezTo>
                    <a:lnTo>
                      <a:pt x="175836" y="59964"/>
                    </a:lnTo>
                    <a:cubicBezTo>
                      <a:pt x="174693" y="58072"/>
                      <a:pt x="172464" y="54865"/>
                      <a:pt x="169225" y="50820"/>
                    </a:cubicBezTo>
                    <a:cubicBezTo>
                      <a:pt x="163879" y="44152"/>
                      <a:pt x="157592" y="37428"/>
                      <a:pt x="150106" y="31090"/>
                    </a:cubicBezTo>
                    <a:cubicBezTo>
                      <a:pt x="131005" y="14930"/>
                      <a:pt x="108126" y="3887"/>
                      <a:pt x="81761" y="725"/>
                    </a:cubicBezTo>
                    <a:cubicBezTo>
                      <a:pt x="56335" y="-2330"/>
                      <a:pt x="32745" y="4281"/>
                      <a:pt x="17492" y="2039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21" name="Google Shape;1921;p8"/>
              <p:cNvSpPr/>
              <p:nvPr/>
            </p:nvSpPr>
            <p:spPr>
              <a:xfrm>
                <a:off x="3610328" y="1151492"/>
                <a:ext cx="116240" cy="175066"/>
              </a:xfrm>
              <a:custGeom>
                <a:avLst/>
                <a:gdLst/>
                <a:ahLst/>
                <a:cxnLst/>
                <a:rect l="l" t="t" r="r" b="b"/>
                <a:pathLst>
                  <a:path w="116240" h="175066" extrusionOk="0">
                    <a:moveTo>
                      <a:pt x="24519" y="14208"/>
                    </a:moveTo>
                    <a:cubicBezTo>
                      <a:pt x="34844" y="5807"/>
                      <a:pt x="48319" y="524"/>
                      <a:pt x="64892" y="29"/>
                    </a:cubicBezTo>
                    <a:cubicBezTo>
                      <a:pt x="86787" y="-625"/>
                      <a:pt x="102510" y="9935"/>
                      <a:pt x="110695" y="27442"/>
                    </a:cubicBezTo>
                    <a:cubicBezTo>
                      <a:pt x="117178" y="41316"/>
                      <a:pt x="117953" y="58842"/>
                      <a:pt x="113146" y="68723"/>
                    </a:cubicBezTo>
                    <a:cubicBezTo>
                      <a:pt x="99430" y="96936"/>
                      <a:pt x="54377" y="90967"/>
                      <a:pt x="57329" y="59401"/>
                    </a:cubicBezTo>
                    <a:cubicBezTo>
                      <a:pt x="57329" y="59401"/>
                      <a:pt x="58802" y="45838"/>
                      <a:pt x="71242" y="44720"/>
                    </a:cubicBezTo>
                    <a:cubicBezTo>
                      <a:pt x="78862" y="44034"/>
                      <a:pt x="85250" y="50797"/>
                      <a:pt x="85326" y="58442"/>
                    </a:cubicBezTo>
                    <a:cubicBezTo>
                      <a:pt x="85390" y="65370"/>
                      <a:pt x="79954" y="70495"/>
                      <a:pt x="73325" y="71574"/>
                    </a:cubicBezTo>
                    <a:cubicBezTo>
                      <a:pt x="81301" y="78000"/>
                      <a:pt x="96921" y="76521"/>
                      <a:pt x="103164" y="63681"/>
                    </a:cubicBezTo>
                    <a:cubicBezTo>
                      <a:pt x="106371" y="57083"/>
                      <a:pt x="105691" y="43241"/>
                      <a:pt x="100560" y="32261"/>
                    </a:cubicBezTo>
                    <a:cubicBezTo>
                      <a:pt x="94217" y="18685"/>
                      <a:pt x="82558" y="10944"/>
                      <a:pt x="65330" y="11459"/>
                    </a:cubicBezTo>
                    <a:cubicBezTo>
                      <a:pt x="28418" y="12557"/>
                      <a:pt x="9704" y="41037"/>
                      <a:pt x="11286" y="76368"/>
                    </a:cubicBezTo>
                    <a:cubicBezTo>
                      <a:pt x="12372" y="100530"/>
                      <a:pt x="20887" y="121987"/>
                      <a:pt x="34368" y="140567"/>
                    </a:cubicBezTo>
                    <a:cubicBezTo>
                      <a:pt x="39677" y="147882"/>
                      <a:pt x="45398" y="154219"/>
                      <a:pt x="51144" y="159572"/>
                    </a:cubicBezTo>
                    <a:cubicBezTo>
                      <a:pt x="53145" y="161439"/>
                      <a:pt x="54885" y="162932"/>
                      <a:pt x="56536" y="164265"/>
                    </a:cubicBezTo>
                    <a:cubicBezTo>
                      <a:pt x="57501" y="165040"/>
                      <a:pt x="58187" y="165624"/>
                      <a:pt x="58498" y="165846"/>
                    </a:cubicBezTo>
                    <a:lnTo>
                      <a:pt x="52161" y="175066"/>
                    </a:lnTo>
                    <a:cubicBezTo>
                      <a:pt x="50357" y="173784"/>
                      <a:pt x="47328" y="171320"/>
                      <a:pt x="43537" y="167789"/>
                    </a:cubicBezTo>
                    <a:cubicBezTo>
                      <a:pt x="37282" y="161960"/>
                      <a:pt x="31047" y="155185"/>
                      <a:pt x="25287" y="147247"/>
                    </a:cubicBezTo>
                    <a:cubicBezTo>
                      <a:pt x="10593" y="126991"/>
                      <a:pt x="1297" y="103362"/>
                      <a:pt x="103" y="76832"/>
                    </a:cubicBezTo>
                    <a:cubicBezTo>
                      <a:pt x="-1040" y="51248"/>
                      <a:pt x="7310" y="28210"/>
                      <a:pt x="24519" y="142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22" name="Google Shape;1922;p8"/>
              <p:cNvSpPr/>
              <p:nvPr/>
            </p:nvSpPr>
            <p:spPr>
              <a:xfrm>
                <a:off x="3606106" y="1297742"/>
                <a:ext cx="343328" cy="351538"/>
              </a:xfrm>
              <a:custGeom>
                <a:avLst/>
                <a:gdLst/>
                <a:ahLst/>
                <a:cxnLst/>
                <a:rect l="l" t="t" r="r" b="b"/>
                <a:pathLst>
                  <a:path w="343328" h="351538" extrusionOk="0">
                    <a:moveTo>
                      <a:pt x="26328" y="26684"/>
                    </a:moveTo>
                    <a:cubicBezTo>
                      <a:pt x="10079" y="43099"/>
                      <a:pt x="-119" y="65705"/>
                      <a:pt x="1" y="90622"/>
                    </a:cubicBezTo>
                    <a:cubicBezTo>
                      <a:pt x="243" y="140463"/>
                      <a:pt x="40901" y="180589"/>
                      <a:pt x="90743" y="180347"/>
                    </a:cubicBezTo>
                    <a:cubicBezTo>
                      <a:pt x="101715" y="180297"/>
                      <a:pt x="111939" y="177890"/>
                      <a:pt x="121648" y="174258"/>
                    </a:cubicBezTo>
                    <a:cubicBezTo>
                      <a:pt x="111679" y="191739"/>
                      <a:pt x="105742" y="211767"/>
                      <a:pt x="105843" y="233332"/>
                    </a:cubicBezTo>
                    <a:cubicBezTo>
                      <a:pt x="106160" y="298915"/>
                      <a:pt x="159551" y="351855"/>
                      <a:pt x="225128" y="351537"/>
                    </a:cubicBezTo>
                    <a:cubicBezTo>
                      <a:pt x="242654" y="351455"/>
                      <a:pt x="259202" y="347327"/>
                      <a:pt x="274150" y="340437"/>
                    </a:cubicBezTo>
                    <a:cubicBezTo>
                      <a:pt x="276194" y="340298"/>
                      <a:pt x="289866" y="339243"/>
                      <a:pt x="303264" y="340139"/>
                    </a:cubicBezTo>
                    <a:cubicBezTo>
                      <a:pt x="317641" y="341091"/>
                      <a:pt x="329553" y="344171"/>
                      <a:pt x="329553" y="344171"/>
                    </a:cubicBezTo>
                    <a:cubicBezTo>
                      <a:pt x="329553" y="344171"/>
                      <a:pt x="325369" y="334094"/>
                      <a:pt x="324340" y="320333"/>
                    </a:cubicBezTo>
                    <a:cubicBezTo>
                      <a:pt x="323508" y="309208"/>
                      <a:pt x="324664" y="299912"/>
                      <a:pt x="325178" y="295155"/>
                    </a:cubicBezTo>
                    <a:cubicBezTo>
                      <a:pt x="336564" y="276823"/>
                      <a:pt x="343441" y="255423"/>
                      <a:pt x="343327" y="232259"/>
                    </a:cubicBezTo>
                    <a:cubicBezTo>
                      <a:pt x="343009" y="166682"/>
                      <a:pt x="289624" y="113736"/>
                      <a:pt x="224048" y="114053"/>
                    </a:cubicBezTo>
                    <a:cubicBezTo>
                      <a:pt x="205608" y="114142"/>
                      <a:pt x="188234" y="118530"/>
                      <a:pt x="172696" y="126112"/>
                    </a:cubicBezTo>
                    <a:cubicBezTo>
                      <a:pt x="177630" y="114885"/>
                      <a:pt x="180665" y="102776"/>
                      <a:pt x="180595" y="89727"/>
                    </a:cubicBezTo>
                    <a:cubicBezTo>
                      <a:pt x="180360" y="39885"/>
                      <a:pt x="139695" y="-240"/>
                      <a:pt x="89854" y="1"/>
                    </a:cubicBezTo>
                    <a:cubicBezTo>
                      <a:pt x="64936" y="115"/>
                      <a:pt x="42584" y="10269"/>
                      <a:pt x="26328" y="2668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23" name="Google Shape;1923;p8"/>
              <p:cNvSpPr/>
              <p:nvPr/>
            </p:nvSpPr>
            <p:spPr>
              <a:xfrm>
                <a:off x="3805726" y="1503718"/>
                <a:ext cx="143708" cy="145530"/>
              </a:xfrm>
              <a:custGeom>
                <a:avLst/>
                <a:gdLst/>
                <a:ahLst/>
                <a:cxnLst/>
                <a:rect l="l" t="t" r="r" b="b"/>
                <a:pathLst>
                  <a:path w="143708" h="145530" extrusionOk="0">
                    <a:moveTo>
                      <a:pt x="0" y="142666"/>
                    </a:moveTo>
                    <a:cubicBezTo>
                      <a:pt x="8248" y="144437"/>
                      <a:pt x="16745" y="145574"/>
                      <a:pt x="25527" y="145529"/>
                    </a:cubicBezTo>
                    <a:cubicBezTo>
                      <a:pt x="91103" y="145218"/>
                      <a:pt x="144024" y="91777"/>
                      <a:pt x="143707" y="26200"/>
                    </a:cubicBezTo>
                    <a:cubicBezTo>
                      <a:pt x="143662" y="17164"/>
                      <a:pt x="142367" y="8452"/>
                      <a:pt x="140417" y="0"/>
                    </a:cubicBezTo>
                    <a:cubicBezTo>
                      <a:pt x="123869" y="25171"/>
                      <a:pt x="103765" y="51340"/>
                      <a:pt x="78321" y="75959"/>
                    </a:cubicBezTo>
                    <a:cubicBezTo>
                      <a:pt x="55257" y="98273"/>
                      <a:pt x="27743" y="120942"/>
                      <a:pt x="0" y="142666"/>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24" name="Google Shape;1924;p8"/>
              <p:cNvSpPr/>
              <p:nvPr/>
            </p:nvSpPr>
            <p:spPr>
              <a:xfrm>
                <a:off x="3714318" y="1414602"/>
                <a:ext cx="194932" cy="189350"/>
              </a:xfrm>
              <a:custGeom>
                <a:avLst/>
                <a:gdLst/>
                <a:ahLst/>
                <a:cxnLst/>
                <a:rect l="l" t="t" r="r" b="b"/>
                <a:pathLst>
                  <a:path w="194932" h="189350" extrusionOk="0">
                    <a:moveTo>
                      <a:pt x="0" y="138621"/>
                    </a:moveTo>
                    <a:cubicBezTo>
                      <a:pt x="1848" y="148152"/>
                      <a:pt x="4890" y="157201"/>
                      <a:pt x="8928" y="165671"/>
                    </a:cubicBezTo>
                    <a:cubicBezTo>
                      <a:pt x="12960" y="174149"/>
                      <a:pt x="18002" y="182042"/>
                      <a:pt x="23819" y="189351"/>
                    </a:cubicBezTo>
                    <a:cubicBezTo>
                      <a:pt x="59169" y="172333"/>
                      <a:pt x="95536" y="150787"/>
                      <a:pt x="123615" y="123952"/>
                    </a:cubicBezTo>
                    <a:cubicBezTo>
                      <a:pt x="153079" y="95783"/>
                      <a:pt x="175717" y="61017"/>
                      <a:pt x="194932" y="27540"/>
                    </a:cubicBezTo>
                    <a:cubicBezTo>
                      <a:pt x="179972" y="14224"/>
                      <a:pt x="161931" y="4413"/>
                      <a:pt x="141662" y="0"/>
                    </a:cubicBezTo>
                    <a:cubicBezTo>
                      <a:pt x="126848" y="26206"/>
                      <a:pt x="109017" y="52737"/>
                      <a:pt x="86608" y="75038"/>
                    </a:cubicBezTo>
                    <a:cubicBezTo>
                      <a:pt x="60706" y="100819"/>
                      <a:pt x="29928" y="121126"/>
                      <a:pt x="0" y="138621"/>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25" name="Google Shape;1925;p8"/>
              <p:cNvSpPr/>
              <p:nvPr/>
            </p:nvSpPr>
            <p:spPr>
              <a:xfrm>
                <a:off x="3601364" y="1299375"/>
                <a:ext cx="355907" cy="359479"/>
              </a:xfrm>
              <a:custGeom>
                <a:avLst/>
                <a:gdLst/>
                <a:ahLst/>
                <a:cxnLst/>
                <a:rect l="l" t="t" r="r" b="b"/>
                <a:pathLst>
                  <a:path w="355907" h="359479" extrusionOk="0">
                    <a:moveTo>
                      <a:pt x="26314" y="29482"/>
                    </a:moveTo>
                    <a:cubicBezTo>
                      <a:pt x="9004" y="47586"/>
                      <a:pt x="-559" y="71913"/>
                      <a:pt x="25" y="97580"/>
                    </a:cubicBezTo>
                    <a:cubicBezTo>
                      <a:pt x="1213" y="150215"/>
                      <a:pt x="44716" y="191807"/>
                      <a:pt x="97326" y="190620"/>
                    </a:cubicBezTo>
                    <a:cubicBezTo>
                      <a:pt x="104813" y="190448"/>
                      <a:pt x="112211" y="188867"/>
                      <a:pt x="119577" y="186797"/>
                    </a:cubicBezTo>
                    <a:cubicBezTo>
                      <a:pt x="112350" y="203193"/>
                      <a:pt x="107759" y="220471"/>
                      <a:pt x="108166" y="238429"/>
                    </a:cubicBezTo>
                    <a:cubicBezTo>
                      <a:pt x="109715" y="306780"/>
                      <a:pt x="166490" y="360997"/>
                      <a:pt x="234861" y="359447"/>
                    </a:cubicBezTo>
                    <a:cubicBezTo>
                      <a:pt x="251904" y="359060"/>
                      <a:pt x="268268" y="354678"/>
                      <a:pt x="283921" y="347357"/>
                    </a:cubicBezTo>
                    <a:cubicBezTo>
                      <a:pt x="284067" y="347293"/>
                      <a:pt x="284270" y="347382"/>
                      <a:pt x="284416" y="347313"/>
                    </a:cubicBezTo>
                    <a:cubicBezTo>
                      <a:pt x="286861" y="347109"/>
                      <a:pt x="290055" y="346900"/>
                      <a:pt x="293986" y="346741"/>
                    </a:cubicBezTo>
                    <a:cubicBezTo>
                      <a:pt x="300361" y="346487"/>
                      <a:pt x="306711" y="346392"/>
                      <a:pt x="312477" y="346671"/>
                    </a:cubicBezTo>
                    <a:cubicBezTo>
                      <a:pt x="322021" y="347135"/>
                      <a:pt x="340055" y="350240"/>
                      <a:pt x="340690" y="350011"/>
                    </a:cubicBezTo>
                    <a:cubicBezTo>
                      <a:pt x="343465" y="349027"/>
                      <a:pt x="344824" y="345795"/>
                      <a:pt x="343630" y="343096"/>
                    </a:cubicBezTo>
                    <a:cubicBezTo>
                      <a:pt x="343166" y="342048"/>
                      <a:pt x="342411" y="339953"/>
                      <a:pt x="341535" y="337051"/>
                    </a:cubicBezTo>
                    <a:cubicBezTo>
                      <a:pt x="340062" y="332174"/>
                      <a:pt x="338785" y="326929"/>
                      <a:pt x="338239" y="321379"/>
                    </a:cubicBezTo>
                    <a:cubicBezTo>
                      <a:pt x="338214" y="321151"/>
                      <a:pt x="338309" y="320820"/>
                      <a:pt x="338302" y="320744"/>
                    </a:cubicBezTo>
                    <a:cubicBezTo>
                      <a:pt x="337871" y="316001"/>
                      <a:pt x="337782" y="311238"/>
                      <a:pt x="338010" y="306399"/>
                    </a:cubicBezTo>
                    <a:cubicBezTo>
                      <a:pt x="338099" y="304539"/>
                      <a:pt x="338296" y="302805"/>
                      <a:pt x="338467" y="300856"/>
                    </a:cubicBezTo>
                    <a:cubicBezTo>
                      <a:pt x="338557" y="299808"/>
                      <a:pt x="338785" y="297167"/>
                      <a:pt x="338817" y="296817"/>
                    </a:cubicBezTo>
                    <a:cubicBezTo>
                      <a:pt x="338817" y="296798"/>
                      <a:pt x="338791" y="296570"/>
                      <a:pt x="338791" y="296570"/>
                    </a:cubicBezTo>
                    <a:cubicBezTo>
                      <a:pt x="350043" y="276923"/>
                      <a:pt x="356387" y="255206"/>
                      <a:pt x="355879" y="232759"/>
                    </a:cubicBezTo>
                    <a:cubicBezTo>
                      <a:pt x="354330" y="164401"/>
                      <a:pt x="297554" y="110184"/>
                      <a:pt x="229184" y="111734"/>
                    </a:cubicBezTo>
                    <a:cubicBezTo>
                      <a:pt x="214319" y="112070"/>
                      <a:pt x="200095" y="115957"/>
                      <a:pt x="186277" y="121589"/>
                    </a:cubicBezTo>
                    <a:cubicBezTo>
                      <a:pt x="189071" y="112299"/>
                      <a:pt x="190830" y="102837"/>
                      <a:pt x="190614" y="93287"/>
                    </a:cubicBezTo>
                    <a:cubicBezTo>
                      <a:pt x="189427" y="40658"/>
                      <a:pt x="145656" y="-1163"/>
                      <a:pt x="93040" y="25"/>
                    </a:cubicBezTo>
                    <a:cubicBezTo>
                      <a:pt x="67430" y="602"/>
                      <a:pt x="43669" y="11321"/>
                      <a:pt x="26314" y="29482"/>
                    </a:cubicBezTo>
                    <a:close/>
                    <a:moveTo>
                      <a:pt x="33757" y="36499"/>
                    </a:moveTo>
                    <a:cubicBezTo>
                      <a:pt x="49270" y="20262"/>
                      <a:pt x="70402" y="10769"/>
                      <a:pt x="93294" y="10248"/>
                    </a:cubicBezTo>
                    <a:cubicBezTo>
                      <a:pt x="140316" y="9188"/>
                      <a:pt x="179324" y="46507"/>
                      <a:pt x="180391" y="93547"/>
                    </a:cubicBezTo>
                    <a:cubicBezTo>
                      <a:pt x="180651" y="105200"/>
                      <a:pt x="178302" y="116579"/>
                      <a:pt x="173533" y="127977"/>
                    </a:cubicBezTo>
                    <a:cubicBezTo>
                      <a:pt x="171710" y="132327"/>
                      <a:pt x="176225" y="136689"/>
                      <a:pt x="180429" y="134543"/>
                    </a:cubicBezTo>
                    <a:cubicBezTo>
                      <a:pt x="195847" y="126682"/>
                      <a:pt x="212484" y="122345"/>
                      <a:pt x="229444" y="121964"/>
                    </a:cubicBezTo>
                    <a:cubicBezTo>
                      <a:pt x="292221" y="120541"/>
                      <a:pt x="344233" y="170255"/>
                      <a:pt x="345656" y="233012"/>
                    </a:cubicBezTo>
                    <a:cubicBezTo>
                      <a:pt x="346132" y="254253"/>
                      <a:pt x="340531" y="274935"/>
                      <a:pt x="329489" y="293490"/>
                    </a:cubicBezTo>
                    <a:cubicBezTo>
                      <a:pt x="329101" y="294138"/>
                      <a:pt x="328758" y="294811"/>
                      <a:pt x="328695" y="295566"/>
                    </a:cubicBezTo>
                    <a:cubicBezTo>
                      <a:pt x="328695" y="295554"/>
                      <a:pt x="328352" y="298824"/>
                      <a:pt x="328257" y="299986"/>
                    </a:cubicBezTo>
                    <a:cubicBezTo>
                      <a:pt x="328073" y="302056"/>
                      <a:pt x="327946" y="304018"/>
                      <a:pt x="327850" y="306025"/>
                    </a:cubicBezTo>
                    <a:cubicBezTo>
                      <a:pt x="327603" y="311308"/>
                      <a:pt x="327672" y="316502"/>
                      <a:pt x="328149" y="321747"/>
                    </a:cubicBezTo>
                    <a:cubicBezTo>
                      <a:pt x="328155" y="321824"/>
                      <a:pt x="328308" y="322097"/>
                      <a:pt x="328333" y="322357"/>
                    </a:cubicBezTo>
                    <a:cubicBezTo>
                      <a:pt x="328898" y="328085"/>
                      <a:pt x="329978" y="333457"/>
                      <a:pt x="331432" y="338550"/>
                    </a:cubicBezTo>
                    <a:cubicBezTo>
                      <a:pt x="325482" y="337572"/>
                      <a:pt x="319284" y="336924"/>
                      <a:pt x="312991" y="336619"/>
                    </a:cubicBezTo>
                    <a:cubicBezTo>
                      <a:pt x="306889" y="336321"/>
                      <a:pt x="300266" y="336384"/>
                      <a:pt x="293617" y="336651"/>
                    </a:cubicBezTo>
                    <a:cubicBezTo>
                      <a:pt x="289318" y="336829"/>
                      <a:pt x="285781" y="336956"/>
                      <a:pt x="283165" y="337184"/>
                    </a:cubicBezTo>
                    <a:cubicBezTo>
                      <a:pt x="282550" y="337235"/>
                      <a:pt x="281908" y="337464"/>
                      <a:pt x="281349" y="337737"/>
                    </a:cubicBezTo>
                    <a:cubicBezTo>
                      <a:pt x="266452" y="344963"/>
                      <a:pt x="250787" y="348856"/>
                      <a:pt x="234600" y="349224"/>
                    </a:cubicBezTo>
                    <a:cubicBezTo>
                      <a:pt x="171831" y="350640"/>
                      <a:pt x="119812" y="300926"/>
                      <a:pt x="118396" y="238169"/>
                    </a:cubicBezTo>
                    <a:cubicBezTo>
                      <a:pt x="117945" y="218319"/>
                      <a:pt x="122764" y="199072"/>
                      <a:pt x="132423" y="181406"/>
                    </a:cubicBezTo>
                    <a:cubicBezTo>
                      <a:pt x="134696" y="177247"/>
                      <a:pt x="130626" y="172529"/>
                      <a:pt x="126219" y="174269"/>
                    </a:cubicBezTo>
                    <a:cubicBezTo>
                      <a:pt x="116427" y="178129"/>
                      <a:pt x="106807" y="180174"/>
                      <a:pt x="97072" y="180390"/>
                    </a:cubicBezTo>
                    <a:cubicBezTo>
                      <a:pt x="50057" y="181457"/>
                      <a:pt x="11316" y="144360"/>
                      <a:pt x="10249" y="97319"/>
                    </a:cubicBezTo>
                    <a:cubicBezTo>
                      <a:pt x="9728" y="74358"/>
                      <a:pt x="18288" y="52679"/>
                      <a:pt x="33757" y="3649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26" name="Google Shape;1926;p8"/>
              <p:cNvSpPr/>
              <p:nvPr/>
            </p:nvSpPr>
            <p:spPr>
              <a:xfrm>
                <a:off x="3641725" y="1336192"/>
                <a:ext cx="144984" cy="141815"/>
              </a:xfrm>
              <a:custGeom>
                <a:avLst/>
                <a:gdLst/>
                <a:ahLst/>
                <a:cxnLst/>
                <a:rect l="l" t="t" r="r" b="b"/>
                <a:pathLst>
                  <a:path w="144984" h="141815" extrusionOk="0">
                    <a:moveTo>
                      <a:pt x="0" y="123082"/>
                    </a:moveTo>
                    <a:cubicBezTo>
                      <a:pt x="108" y="123158"/>
                      <a:pt x="248" y="123171"/>
                      <a:pt x="356" y="123254"/>
                    </a:cubicBezTo>
                    <a:cubicBezTo>
                      <a:pt x="7664" y="128797"/>
                      <a:pt x="15920" y="133160"/>
                      <a:pt x="24695" y="136328"/>
                    </a:cubicBezTo>
                    <a:cubicBezTo>
                      <a:pt x="25438" y="136595"/>
                      <a:pt x="26238" y="136779"/>
                      <a:pt x="26988" y="137027"/>
                    </a:cubicBezTo>
                    <a:cubicBezTo>
                      <a:pt x="35884" y="139967"/>
                      <a:pt x="45250" y="141859"/>
                      <a:pt x="55163" y="141815"/>
                    </a:cubicBezTo>
                    <a:cubicBezTo>
                      <a:pt x="64262" y="141770"/>
                      <a:pt x="72790" y="139897"/>
                      <a:pt x="81000" y="137293"/>
                    </a:cubicBezTo>
                    <a:cubicBezTo>
                      <a:pt x="89586" y="129642"/>
                      <a:pt x="98546" y="122873"/>
                      <a:pt x="106756" y="114821"/>
                    </a:cubicBezTo>
                    <a:cubicBezTo>
                      <a:pt x="119088" y="102730"/>
                      <a:pt x="129889" y="93104"/>
                      <a:pt x="141027" y="80550"/>
                    </a:cubicBezTo>
                    <a:cubicBezTo>
                      <a:pt x="143675" y="72193"/>
                      <a:pt x="145028" y="60560"/>
                      <a:pt x="144983" y="51295"/>
                    </a:cubicBezTo>
                    <a:cubicBezTo>
                      <a:pt x="144888" y="32201"/>
                      <a:pt x="138741" y="14542"/>
                      <a:pt x="128550" y="0"/>
                    </a:cubicBezTo>
                    <a:cubicBezTo>
                      <a:pt x="112935" y="31083"/>
                      <a:pt x="95021" y="59906"/>
                      <a:pt x="75082" y="77146"/>
                    </a:cubicBezTo>
                    <a:cubicBezTo>
                      <a:pt x="54077" y="95307"/>
                      <a:pt x="27127" y="110077"/>
                      <a:pt x="0" y="123082"/>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1927" name="Google Shape;1927;p8"/>
              <p:cNvGrpSpPr/>
              <p:nvPr/>
            </p:nvGrpSpPr>
            <p:grpSpPr>
              <a:xfrm>
                <a:off x="3750380" y="1204458"/>
                <a:ext cx="202912" cy="235607"/>
                <a:chOff x="3750380" y="1204458"/>
                <a:chExt cx="202912" cy="235607"/>
              </a:xfrm>
            </p:grpSpPr>
            <p:sp>
              <p:nvSpPr>
                <p:cNvPr id="1928" name="Google Shape;1928;p8"/>
                <p:cNvSpPr/>
                <p:nvPr/>
              </p:nvSpPr>
              <p:spPr>
                <a:xfrm>
                  <a:off x="3757154" y="1214155"/>
                  <a:ext cx="143272" cy="219310"/>
                </a:xfrm>
                <a:custGeom>
                  <a:avLst/>
                  <a:gdLst/>
                  <a:ahLst/>
                  <a:cxnLst/>
                  <a:rect l="l" t="t" r="r" b="b"/>
                  <a:pathLst>
                    <a:path w="143272" h="219310" extrusionOk="0">
                      <a:moveTo>
                        <a:pt x="26519" y="219293"/>
                      </a:moveTo>
                      <a:cubicBezTo>
                        <a:pt x="141" y="169001"/>
                        <a:pt x="-29114" y="22469"/>
                        <a:pt x="60548" y="2619"/>
                      </a:cubicBezTo>
                      <a:cubicBezTo>
                        <a:pt x="162593" y="-19975"/>
                        <a:pt x="141460" y="111064"/>
                        <a:pt x="141460" y="111064"/>
                      </a:cubicBezTo>
                      <a:cubicBezTo>
                        <a:pt x="141460" y="111064"/>
                        <a:pt x="27357" y="220887"/>
                        <a:pt x="26519" y="21929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29" name="Google Shape;1929;p8"/>
                <p:cNvSpPr/>
                <p:nvPr/>
              </p:nvSpPr>
              <p:spPr>
                <a:xfrm>
                  <a:off x="3750380" y="1204458"/>
                  <a:ext cx="153455" cy="229526"/>
                </a:xfrm>
                <a:custGeom>
                  <a:avLst/>
                  <a:gdLst/>
                  <a:ahLst/>
                  <a:cxnLst/>
                  <a:rect l="l" t="t" r="r" b="b"/>
                  <a:pathLst>
                    <a:path w="153455" h="229526" extrusionOk="0">
                      <a:moveTo>
                        <a:pt x="25329" y="24787"/>
                      </a:moveTo>
                      <a:cubicBezTo>
                        <a:pt x="8692" y="42941"/>
                        <a:pt x="469" y="70291"/>
                        <a:pt x="18" y="104435"/>
                      </a:cubicBezTo>
                      <a:cubicBezTo>
                        <a:pt x="-534" y="146434"/>
                        <a:pt x="11556" y="197094"/>
                        <a:pt x="27107" y="226736"/>
                      </a:cubicBezTo>
                      <a:cubicBezTo>
                        <a:pt x="31838" y="229968"/>
                        <a:pt x="31825" y="229860"/>
                        <a:pt x="33394" y="229041"/>
                      </a:cubicBezTo>
                      <a:cubicBezTo>
                        <a:pt x="34206" y="228685"/>
                        <a:pt x="34238" y="228749"/>
                        <a:pt x="34626" y="228507"/>
                      </a:cubicBezTo>
                      <a:cubicBezTo>
                        <a:pt x="34994" y="228273"/>
                        <a:pt x="35362" y="227853"/>
                        <a:pt x="35839" y="227479"/>
                      </a:cubicBezTo>
                      <a:cubicBezTo>
                        <a:pt x="36600" y="226876"/>
                        <a:pt x="37674" y="226063"/>
                        <a:pt x="39001" y="224894"/>
                      </a:cubicBezTo>
                      <a:cubicBezTo>
                        <a:pt x="41465" y="222729"/>
                        <a:pt x="44932" y="219541"/>
                        <a:pt x="49428" y="215382"/>
                      </a:cubicBezTo>
                      <a:cubicBezTo>
                        <a:pt x="57473" y="207933"/>
                        <a:pt x="89267" y="177873"/>
                        <a:pt x="93033" y="174285"/>
                      </a:cubicBezTo>
                      <a:cubicBezTo>
                        <a:pt x="105542" y="162379"/>
                        <a:pt x="149846" y="119942"/>
                        <a:pt x="150069" y="119726"/>
                      </a:cubicBezTo>
                      <a:cubicBezTo>
                        <a:pt x="150856" y="118964"/>
                        <a:pt x="151428" y="117903"/>
                        <a:pt x="151599" y="116817"/>
                      </a:cubicBezTo>
                      <a:cubicBezTo>
                        <a:pt x="151694" y="116233"/>
                        <a:pt x="151828" y="115312"/>
                        <a:pt x="152012" y="113820"/>
                      </a:cubicBezTo>
                      <a:cubicBezTo>
                        <a:pt x="152317" y="111369"/>
                        <a:pt x="152653" y="108505"/>
                        <a:pt x="152888" y="105457"/>
                      </a:cubicBezTo>
                      <a:cubicBezTo>
                        <a:pt x="153561" y="96751"/>
                        <a:pt x="153644" y="87576"/>
                        <a:pt x="153091" y="78317"/>
                      </a:cubicBezTo>
                      <a:cubicBezTo>
                        <a:pt x="150875" y="41068"/>
                        <a:pt x="138124" y="13496"/>
                        <a:pt x="110343" y="3641"/>
                      </a:cubicBezTo>
                      <a:cubicBezTo>
                        <a:pt x="97706" y="-842"/>
                        <a:pt x="82473" y="-1236"/>
                        <a:pt x="64515" y="2740"/>
                      </a:cubicBezTo>
                      <a:cubicBezTo>
                        <a:pt x="48297" y="6327"/>
                        <a:pt x="35311" y="13897"/>
                        <a:pt x="25329" y="24787"/>
                      </a:cubicBezTo>
                      <a:close/>
                      <a:moveTo>
                        <a:pt x="42093" y="23428"/>
                      </a:moveTo>
                      <a:cubicBezTo>
                        <a:pt x="49116" y="18348"/>
                        <a:pt x="57232" y="14595"/>
                        <a:pt x="66668" y="12506"/>
                      </a:cubicBezTo>
                      <a:cubicBezTo>
                        <a:pt x="82873" y="8918"/>
                        <a:pt x="96291" y="9274"/>
                        <a:pt x="107009" y="13077"/>
                      </a:cubicBezTo>
                      <a:cubicBezTo>
                        <a:pt x="129946" y="21212"/>
                        <a:pt x="141032" y="45354"/>
                        <a:pt x="143033" y="78984"/>
                      </a:cubicBezTo>
                      <a:cubicBezTo>
                        <a:pt x="143554" y="87741"/>
                        <a:pt x="143427" y="96364"/>
                        <a:pt x="142779" y="104632"/>
                      </a:cubicBezTo>
                      <a:cubicBezTo>
                        <a:pt x="142556" y="107521"/>
                        <a:pt x="142175" y="110194"/>
                        <a:pt x="141890" y="112499"/>
                      </a:cubicBezTo>
                      <a:cubicBezTo>
                        <a:pt x="141826" y="113001"/>
                        <a:pt x="141725" y="113115"/>
                        <a:pt x="141674" y="113503"/>
                      </a:cubicBezTo>
                      <a:cubicBezTo>
                        <a:pt x="139140" y="115928"/>
                        <a:pt x="78631" y="174037"/>
                        <a:pt x="75202" y="177295"/>
                      </a:cubicBezTo>
                      <a:cubicBezTo>
                        <a:pt x="61683" y="190115"/>
                        <a:pt x="50621" y="200574"/>
                        <a:pt x="42614" y="207984"/>
                      </a:cubicBezTo>
                      <a:cubicBezTo>
                        <a:pt x="38740" y="211572"/>
                        <a:pt x="35966" y="214150"/>
                        <a:pt x="33641" y="216214"/>
                      </a:cubicBezTo>
                      <a:cubicBezTo>
                        <a:pt x="20097" y="187531"/>
                        <a:pt x="9734" y="142617"/>
                        <a:pt x="10235" y="104632"/>
                      </a:cubicBezTo>
                      <a:cubicBezTo>
                        <a:pt x="10731" y="66792"/>
                        <a:pt x="21030" y="38668"/>
                        <a:pt x="42093" y="2342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30" name="Google Shape;1930;p8"/>
                <p:cNvSpPr/>
                <p:nvPr/>
              </p:nvSpPr>
              <p:spPr>
                <a:xfrm>
                  <a:off x="3783640" y="1314402"/>
                  <a:ext cx="165298" cy="123837"/>
                </a:xfrm>
                <a:custGeom>
                  <a:avLst/>
                  <a:gdLst/>
                  <a:ahLst/>
                  <a:cxnLst/>
                  <a:rect l="l" t="t" r="r" b="b"/>
                  <a:pathLst>
                    <a:path w="165298" h="123837" extrusionOk="0">
                      <a:moveTo>
                        <a:pt x="13" y="118850"/>
                      </a:moveTo>
                      <a:cubicBezTo>
                        <a:pt x="41238" y="133975"/>
                        <a:pt x="146317" y="115052"/>
                        <a:pt x="162802" y="57236"/>
                      </a:cubicBezTo>
                      <a:cubicBezTo>
                        <a:pt x="177058" y="7229"/>
                        <a:pt x="126842" y="-11421"/>
                        <a:pt x="98838" y="6893"/>
                      </a:cubicBezTo>
                      <a:cubicBezTo>
                        <a:pt x="82639" y="17485"/>
                        <a:pt x="80944" y="19669"/>
                        <a:pt x="54185" y="47291"/>
                      </a:cubicBezTo>
                      <a:cubicBezTo>
                        <a:pt x="23674" y="78794"/>
                        <a:pt x="-654" y="118602"/>
                        <a:pt x="13" y="11885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31" name="Google Shape;1931;p8"/>
                <p:cNvSpPr/>
                <p:nvPr/>
              </p:nvSpPr>
              <p:spPr>
                <a:xfrm>
                  <a:off x="3777789" y="1306084"/>
                  <a:ext cx="175503" cy="133981"/>
                </a:xfrm>
                <a:custGeom>
                  <a:avLst/>
                  <a:gdLst/>
                  <a:ahLst/>
                  <a:cxnLst/>
                  <a:rect l="l" t="t" r="r" b="b"/>
                  <a:pathLst>
                    <a:path w="175503" h="133981" extrusionOk="0">
                      <a:moveTo>
                        <a:pt x="55655" y="48752"/>
                      </a:moveTo>
                      <a:cubicBezTo>
                        <a:pt x="41996" y="62855"/>
                        <a:pt x="28636" y="79702"/>
                        <a:pt x="16488" y="96942"/>
                      </a:cubicBezTo>
                      <a:cubicBezTo>
                        <a:pt x="11986" y="103324"/>
                        <a:pt x="7782" y="109363"/>
                        <a:pt x="4671" y="114335"/>
                      </a:cubicBezTo>
                      <a:cubicBezTo>
                        <a:pt x="3362" y="116430"/>
                        <a:pt x="2448" y="118208"/>
                        <a:pt x="1712" y="119523"/>
                      </a:cubicBezTo>
                      <a:cubicBezTo>
                        <a:pt x="1331" y="120196"/>
                        <a:pt x="975" y="120856"/>
                        <a:pt x="765" y="121294"/>
                      </a:cubicBezTo>
                      <a:cubicBezTo>
                        <a:pt x="588" y="121675"/>
                        <a:pt x="632" y="121599"/>
                        <a:pt x="416" y="122177"/>
                      </a:cubicBezTo>
                      <a:cubicBezTo>
                        <a:pt x="289" y="122571"/>
                        <a:pt x="213" y="122653"/>
                        <a:pt x="86" y="123555"/>
                      </a:cubicBezTo>
                      <a:cubicBezTo>
                        <a:pt x="-162" y="125301"/>
                        <a:pt x="-98" y="125257"/>
                        <a:pt x="3470" y="128679"/>
                      </a:cubicBezTo>
                      <a:cubicBezTo>
                        <a:pt x="25626" y="136814"/>
                        <a:pt x="63484" y="135506"/>
                        <a:pt x="97336" y="125327"/>
                      </a:cubicBezTo>
                      <a:cubicBezTo>
                        <a:pt x="136433" y="113573"/>
                        <a:pt x="164710" y="92268"/>
                        <a:pt x="172838" y="63757"/>
                      </a:cubicBezTo>
                      <a:cubicBezTo>
                        <a:pt x="180000" y="38617"/>
                        <a:pt x="172355" y="18031"/>
                        <a:pt x="154384" y="7172"/>
                      </a:cubicBezTo>
                      <a:cubicBezTo>
                        <a:pt x="138313" y="-2543"/>
                        <a:pt x="116640" y="-2416"/>
                        <a:pt x="101133" y="7725"/>
                      </a:cubicBezTo>
                      <a:cubicBezTo>
                        <a:pt x="95425" y="11458"/>
                        <a:pt x="92104" y="13846"/>
                        <a:pt x="88814" y="16424"/>
                      </a:cubicBezTo>
                      <a:cubicBezTo>
                        <a:pt x="83004" y="20983"/>
                        <a:pt x="78362" y="25301"/>
                        <a:pt x="65440" y="38636"/>
                      </a:cubicBezTo>
                      <a:cubicBezTo>
                        <a:pt x="63846" y="40281"/>
                        <a:pt x="57211" y="47145"/>
                        <a:pt x="55655" y="48752"/>
                      </a:cubicBezTo>
                      <a:close/>
                      <a:moveTo>
                        <a:pt x="62957" y="55883"/>
                      </a:moveTo>
                      <a:cubicBezTo>
                        <a:pt x="64513" y="54276"/>
                        <a:pt x="71155" y="47406"/>
                        <a:pt x="72743" y="45767"/>
                      </a:cubicBezTo>
                      <a:cubicBezTo>
                        <a:pt x="85341" y="32769"/>
                        <a:pt x="89697" y="28629"/>
                        <a:pt x="95025" y="24457"/>
                      </a:cubicBezTo>
                      <a:cubicBezTo>
                        <a:pt x="98035" y="22095"/>
                        <a:pt x="101241" y="19739"/>
                        <a:pt x="106728" y="16151"/>
                      </a:cubicBezTo>
                      <a:cubicBezTo>
                        <a:pt x="118932" y="8169"/>
                        <a:pt x="136382" y="8061"/>
                        <a:pt x="149158" y="15783"/>
                      </a:cubicBezTo>
                      <a:cubicBezTo>
                        <a:pt x="163141" y="24235"/>
                        <a:pt x="168977" y="39983"/>
                        <a:pt x="163040" y="60811"/>
                      </a:cubicBezTo>
                      <a:cubicBezTo>
                        <a:pt x="156048" y="85341"/>
                        <a:pt x="130566" y="104715"/>
                        <a:pt x="94440" y="115579"/>
                      </a:cubicBezTo>
                      <a:cubicBezTo>
                        <a:pt x="65250" y="124355"/>
                        <a:pt x="33436" y="125771"/>
                        <a:pt x="12938" y="120443"/>
                      </a:cubicBezTo>
                      <a:cubicBezTo>
                        <a:pt x="13116" y="120151"/>
                        <a:pt x="13224" y="119986"/>
                        <a:pt x="13414" y="119681"/>
                      </a:cubicBezTo>
                      <a:cubicBezTo>
                        <a:pt x="16424" y="114868"/>
                        <a:pt x="20349" y="109032"/>
                        <a:pt x="24743" y="102797"/>
                      </a:cubicBezTo>
                      <a:cubicBezTo>
                        <a:pt x="36611" y="85963"/>
                        <a:pt x="49705" y="69567"/>
                        <a:pt x="62957" y="5588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1932" name="Google Shape;1932;p8"/>
              <p:cNvGrpSpPr/>
              <p:nvPr/>
            </p:nvGrpSpPr>
            <p:grpSpPr>
              <a:xfrm>
                <a:off x="3523782" y="1446678"/>
                <a:ext cx="234462" cy="200714"/>
                <a:chOff x="3523782" y="1446678"/>
                <a:chExt cx="234462" cy="200714"/>
              </a:xfrm>
            </p:grpSpPr>
            <p:sp>
              <p:nvSpPr>
                <p:cNvPr id="1933" name="Google Shape;1933;p8"/>
                <p:cNvSpPr/>
                <p:nvPr/>
              </p:nvSpPr>
              <p:spPr>
                <a:xfrm>
                  <a:off x="3533567" y="1453154"/>
                  <a:ext cx="215815" cy="144781"/>
                </a:xfrm>
                <a:custGeom>
                  <a:avLst/>
                  <a:gdLst/>
                  <a:ahLst/>
                  <a:cxnLst/>
                  <a:rect l="l" t="t" r="r" b="b"/>
                  <a:pathLst>
                    <a:path w="215815" h="144781" extrusionOk="0">
                      <a:moveTo>
                        <a:pt x="215796" y="20058"/>
                      </a:moveTo>
                      <a:cubicBezTo>
                        <a:pt x="164063" y="-3348"/>
                        <a:pt x="16069" y="-24023"/>
                        <a:pt x="1471" y="66642"/>
                      </a:cubicBezTo>
                      <a:cubicBezTo>
                        <a:pt x="-15141" y="169829"/>
                        <a:pt x="114444" y="141108"/>
                        <a:pt x="114444" y="141108"/>
                      </a:cubicBezTo>
                      <a:cubicBezTo>
                        <a:pt x="114444" y="141108"/>
                        <a:pt x="217441" y="20801"/>
                        <a:pt x="215796" y="2005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34" name="Google Shape;1934;p8"/>
                <p:cNvSpPr/>
                <p:nvPr/>
              </p:nvSpPr>
              <p:spPr>
                <a:xfrm>
                  <a:off x="3523782" y="1446678"/>
                  <a:ext cx="226052" cy="154905"/>
                </a:xfrm>
                <a:custGeom>
                  <a:avLst/>
                  <a:gdLst/>
                  <a:ahLst/>
                  <a:cxnLst/>
                  <a:rect l="l" t="t" r="r" b="b"/>
                  <a:pathLst>
                    <a:path w="226052" h="154905" extrusionOk="0">
                      <a:moveTo>
                        <a:pt x="21270" y="30471"/>
                      </a:moveTo>
                      <a:cubicBezTo>
                        <a:pt x="38421" y="12805"/>
                        <a:pt x="65244" y="3007"/>
                        <a:pt x="99305" y="569"/>
                      </a:cubicBezTo>
                      <a:cubicBezTo>
                        <a:pt x="141203" y="-2422"/>
                        <a:pt x="192479" y="6697"/>
                        <a:pt x="222971" y="20495"/>
                      </a:cubicBezTo>
                      <a:cubicBezTo>
                        <a:pt x="226476" y="25029"/>
                        <a:pt x="226369" y="25023"/>
                        <a:pt x="225645" y="26636"/>
                      </a:cubicBezTo>
                      <a:cubicBezTo>
                        <a:pt x="225340" y="27468"/>
                        <a:pt x="225403" y="27493"/>
                        <a:pt x="225181" y="27893"/>
                      </a:cubicBezTo>
                      <a:cubicBezTo>
                        <a:pt x="224972" y="28280"/>
                        <a:pt x="224572" y="28674"/>
                        <a:pt x="224222" y="29169"/>
                      </a:cubicBezTo>
                      <a:cubicBezTo>
                        <a:pt x="223670" y="29963"/>
                        <a:pt x="222920" y="31081"/>
                        <a:pt x="221828" y="32471"/>
                      </a:cubicBezTo>
                      <a:cubicBezTo>
                        <a:pt x="219809" y="35056"/>
                        <a:pt x="216831" y="38707"/>
                        <a:pt x="212939" y="43438"/>
                      </a:cubicBezTo>
                      <a:cubicBezTo>
                        <a:pt x="205972" y="51902"/>
                        <a:pt x="177810" y="85392"/>
                        <a:pt x="174451" y="89361"/>
                      </a:cubicBezTo>
                      <a:cubicBezTo>
                        <a:pt x="163288" y="102544"/>
                        <a:pt x="123505" y="149235"/>
                        <a:pt x="123302" y="149470"/>
                      </a:cubicBezTo>
                      <a:cubicBezTo>
                        <a:pt x="122591" y="150308"/>
                        <a:pt x="121562" y="150937"/>
                        <a:pt x="120489" y="151172"/>
                      </a:cubicBezTo>
                      <a:cubicBezTo>
                        <a:pt x="119911" y="151299"/>
                        <a:pt x="118997" y="151489"/>
                        <a:pt x="117523" y="151756"/>
                      </a:cubicBezTo>
                      <a:cubicBezTo>
                        <a:pt x="115091" y="152201"/>
                        <a:pt x="112253" y="152702"/>
                        <a:pt x="109224" y="153121"/>
                      </a:cubicBezTo>
                      <a:cubicBezTo>
                        <a:pt x="100575" y="154302"/>
                        <a:pt x="91412" y="154912"/>
                        <a:pt x="82141" y="154906"/>
                      </a:cubicBezTo>
                      <a:cubicBezTo>
                        <a:pt x="44822" y="154861"/>
                        <a:pt x="16558" y="143736"/>
                        <a:pt x="5103" y="116571"/>
                      </a:cubicBezTo>
                      <a:cubicBezTo>
                        <a:pt x="-104" y="104220"/>
                        <a:pt x="-1387" y="89031"/>
                        <a:pt x="1534" y="70876"/>
                      </a:cubicBezTo>
                      <a:cubicBezTo>
                        <a:pt x="4176" y="54474"/>
                        <a:pt x="10977" y="41076"/>
                        <a:pt x="21270" y="30471"/>
                      </a:cubicBezTo>
                      <a:close/>
                      <a:moveTo>
                        <a:pt x="20883" y="47286"/>
                      </a:moveTo>
                      <a:cubicBezTo>
                        <a:pt x="16222" y="54588"/>
                        <a:pt x="12951" y="62913"/>
                        <a:pt x="11415" y="72457"/>
                      </a:cubicBezTo>
                      <a:cubicBezTo>
                        <a:pt x="8773" y="88840"/>
                        <a:pt x="9910" y="102220"/>
                        <a:pt x="14329" y="112697"/>
                      </a:cubicBezTo>
                      <a:cubicBezTo>
                        <a:pt x="23785" y="135119"/>
                        <a:pt x="48537" y="144784"/>
                        <a:pt x="82224" y="144822"/>
                      </a:cubicBezTo>
                      <a:cubicBezTo>
                        <a:pt x="90993" y="144828"/>
                        <a:pt x="99591" y="144200"/>
                        <a:pt x="107808" y="143076"/>
                      </a:cubicBezTo>
                      <a:cubicBezTo>
                        <a:pt x="110684" y="142688"/>
                        <a:pt x="113326" y="142148"/>
                        <a:pt x="115612" y="141729"/>
                      </a:cubicBezTo>
                      <a:cubicBezTo>
                        <a:pt x="116107" y="141640"/>
                        <a:pt x="116215" y="141526"/>
                        <a:pt x="116603" y="141456"/>
                      </a:cubicBezTo>
                      <a:cubicBezTo>
                        <a:pt x="118876" y="138783"/>
                        <a:pt x="173365" y="74997"/>
                        <a:pt x="176413" y="71384"/>
                      </a:cubicBezTo>
                      <a:cubicBezTo>
                        <a:pt x="188434" y="57147"/>
                        <a:pt x="198232" y="45495"/>
                        <a:pt x="205160" y="37069"/>
                      </a:cubicBezTo>
                      <a:cubicBezTo>
                        <a:pt x="208519" y="32992"/>
                        <a:pt x="210932" y="30065"/>
                        <a:pt x="212849" y="27633"/>
                      </a:cubicBezTo>
                      <a:cubicBezTo>
                        <a:pt x="183430" y="15777"/>
                        <a:pt x="137989" y="8043"/>
                        <a:pt x="100099" y="10754"/>
                      </a:cubicBezTo>
                      <a:cubicBezTo>
                        <a:pt x="62348" y="13453"/>
                        <a:pt x="34872" y="25378"/>
                        <a:pt x="20883" y="472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35" name="Google Shape;1935;p8"/>
                <p:cNvSpPr/>
                <p:nvPr/>
              </p:nvSpPr>
              <p:spPr>
                <a:xfrm>
                  <a:off x="3637597" y="1473194"/>
                  <a:ext cx="118857" cy="169655"/>
                </a:xfrm>
                <a:custGeom>
                  <a:avLst/>
                  <a:gdLst/>
                  <a:ahLst/>
                  <a:cxnLst/>
                  <a:rect l="l" t="t" r="r" b="b"/>
                  <a:pathLst>
                    <a:path w="118857" h="169655" extrusionOk="0">
                      <a:moveTo>
                        <a:pt x="111570" y="12"/>
                      </a:moveTo>
                      <a:cubicBezTo>
                        <a:pt x="129077" y="40283"/>
                        <a:pt x="116294" y="146290"/>
                        <a:pt x="59538" y="166108"/>
                      </a:cubicBezTo>
                      <a:cubicBezTo>
                        <a:pt x="10446" y="183254"/>
                        <a:pt x="-11093" y="134206"/>
                        <a:pt x="5563" y="105187"/>
                      </a:cubicBezTo>
                      <a:cubicBezTo>
                        <a:pt x="15190" y="88404"/>
                        <a:pt x="17266" y="86581"/>
                        <a:pt x="43295" y="58260"/>
                      </a:cubicBezTo>
                      <a:cubicBezTo>
                        <a:pt x="72968" y="25964"/>
                        <a:pt x="111290" y="-636"/>
                        <a:pt x="111570" y="12"/>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36" name="Google Shape;1936;p8"/>
                <p:cNvSpPr/>
                <p:nvPr/>
              </p:nvSpPr>
              <p:spPr>
                <a:xfrm>
                  <a:off x="3629239" y="1467510"/>
                  <a:ext cx="129005" cy="179882"/>
                </a:xfrm>
                <a:custGeom>
                  <a:avLst/>
                  <a:gdLst/>
                  <a:ahLst/>
                  <a:cxnLst/>
                  <a:rect l="l" t="t" r="r" b="b"/>
                  <a:pathLst>
                    <a:path w="129005" h="179882" extrusionOk="0">
                      <a:moveTo>
                        <a:pt x="44546" y="59969"/>
                      </a:moveTo>
                      <a:cubicBezTo>
                        <a:pt x="57830" y="45510"/>
                        <a:pt x="73870" y="31191"/>
                        <a:pt x="90374" y="18059"/>
                      </a:cubicBezTo>
                      <a:cubicBezTo>
                        <a:pt x="96483" y="13195"/>
                        <a:pt x="102268" y="8649"/>
                        <a:pt x="107049" y="5251"/>
                      </a:cubicBezTo>
                      <a:cubicBezTo>
                        <a:pt x="109062" y="3823"/>
                        <a:pt x="110790" y="2813"/>
                        <a:pt x="112060" y="1994"/>
                      </a:cubicBezTo>
                      <a:cubicBezTo>
                        <a:pt x="112707" y="1575"/>
                        <a:pt x="113342" y="1187"/>
                        <a:pt x="113768" y="952"/>
                      </a:cubicBezTo>
                      <a:cubicBezTo>
                        <a:pt x="114142" y="749"/>
                        <a:pt x="114066" y="800"/>
                        <a:pt x="114631" y="552"/>
                      </a:cubicBezTo>
                      <a:cubicBezTo>
                        <a:pt x="115018" y="400"/>
                        <a:pt x="115095" y="324"/>
                        <a:pt x="115984" y="140"/>
                      </a:cubicBezTo>
                      <a:cubicBezTo>
                        <a:pt x="117717" y="-210"/>
                        <a:pt x="117673" y="-140"/>
                        <a:pt x="121305" y="3219"/>
                      </a:cubicBezTo>
                      <a:cubicBezTo>
                        <a:pt x="130709" y="24866"/>
                        <a:pt x="131605" y="62732"/>
                        <a:pt x="123413" y="97123"/>
                      </a:cubicBezTo>
                      <a:cubicBezTo>
                        <a:pt x="113958" y="136836"/>
                        <a:pt x="94337" y="166306"/>
                        <a:pt x="66346" y="176079"/>
                      </a:cubicBezTo>
                      <a:cubicBezTo>
                        <a:pt x="41663" y="184696"/>
                        <a:pt x="20664" y="178257"/>
                        <a:pt x="8783" y="160953"/>
                      </a:cubicBezTo>
                      <a:cubicBezTo>
                        <a:pt x="-1853" y="145472"/>
                        <a:pt x="-2983" y="123825"/>
                        <a:pt x="6237" y="107753"/>
                      </a:cubicBezTo>
                      <a:cubicBezTo>
                        <a:pt x="9634" y="101835"/>
                        <a:pt x="11818" y="98387"/>
                        <a:pt x="14200" y="94951"/>
                      </a:cubicBezTo>
                      <a:cubicBezTo>
                        <a:pt x="18416" y="88887"/>
                        <a:pt x="22461" y="84004"/>
                        <a:pt x="35015" y="70326"/>
                      </a:cubicBezTo>
                      <a:cubicBezTo>
                        <a:pt x="36564" y="68637"/>
                        <a:pt x="43035" y="61614"/>
                        <a:pt x="44546" y="59969"/>
                      </a:cubicBezTo>
                      <a:close/>
                      <a:moveTo>
                        <a:pt x="52090" y="66840"/>
                      </a:moveTo>
                      <a:cubicBezTo>
                        <a:pt x="50572" y="68491"/>
                        <a:pt x="44102" y="75520"/>
                        <a:pt x="42559" y="77203"/>
                      </a:cubicBezTo>
                      <a:cubicBezTo>
                        <a:pt x="30322" y="90532"/>
                        <a:pt x="26442" y="95123"/>
                        <a:pt x="22582" y="100685"/>
                      </a:cubicBezTo>
                      <a:cubicBezTo>
                        <a:pt x="20404" y="103829"/>
                        <a:pt x="18238" y="107162"/>
                        <a:pt x="14974" y="112852"/>
                      </a:cubicBezTo>
                      <a:cubicBezTo>
                        <a:pt x="7716" y="125501"/>
                        <a:pt x="8624" y="142926"/>
                        <a:pt x="17076" y="155232"/>
                      </a:cubicBezTo>
                      <a:cubicBezTo>
                        <a:pt x="26322" y="168700"/>
                        <a:pt x="42387" y="173609"/>
                        <a:pt x="62834" y="166472"/>
                      </a:cubicBezTo>
                      <a:cubicBezTo>
                        <a:pt x="86913" y="158064"/>
                        <a:pt x="104776" y="131496"/>
                        <a:pt x="113513" y="94799"/>
                      </a:cubicBezTo>
                      <a:cubicBezTo>
                        <a:pt x="120581" y="65145"/>
                        <a:pt x="120143" y="33306"/>
                        <a:pt x="113628" y="13151"/>
                      </a:cubicBezTo>
                      <a:cubicBezTo>
                        <a:pt x="113348" y="13348"/>
                        <a:pt x="113190" y="13462"/>
                        <a:pt x="112898" y="13671"/>
                      </a:cubicBezTo>
                      <a:cubicBezTo>
                        <a:pt x="108268" y="16954"/>
                        <a:pt x="102668" y="21215"/>
                        <a:pt x="96699" y="25965"/>
                      </a:cubicBezTo>
                      <a:cubicBezTo>
                        <a:pt x="80582" y="38792"/>
                        <a:pt x="64974" y="52819"/>
                        <a:pt x="52090" y="668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and image left">
  <p:cSld name="ONE_COLUMN_TEXT_1">
    <p:spTree>
      <p:nvGrpSpPr>
        <p:cNvPr id="1" name="Shape 3657"/>
        <p:cNvGrpSpPr/>
        <p:nvPr/>
      </p:nvGrpSpPr>
      <p:grpSpPr>
        <a:xfrm>
          <a:off x="0" y="0"/>
          <a:ext cx="0" cy="0"/>
          <a:chOff x="0" y="0"/>
          <a:chExt cx="0" cy="0"/>
        </a:xfrm>
      </p:grpSpPr>
      <p:sp>
        <p:nvSpPr>
          <p:cNvPr id="3658" name="Google Shape;3658;p16"/>
          <p:cNvSpPr/>
          <p:nvPr/>
        </p:nvSpPr>
        <p:spPr>
          <a:xfrm>
            <a:off x="-8" y="6742330"/>
            <a:ext cx="1131345" cy="114589"/>
          </a:xfrm>
          <a:custGeom>
            <a:avLst/>
            <a:gdLst/>
            <a:ahLst/>
            <a:cxnLst/>
            <a:rect l="l" t="t" r="r" b="b"/>
            <a:pathLst>
              <a:path w="919793" h="87640" extrusionOk="0">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59" name="Google Shape;3659;p16"/>
          <p:cNvSpPr txBox="1">
            <a:spLocks noGrp="1"/>
          </p:cNvSpPr>
          <p:nvPr>
            <p:ph type="title"/>
          </p:nvPr>
        </p:nvSpPr>
        <p:spPr>
          <a:xfrm>
            <a:off x="6663075" y="509800"/>
            <a:ext cx="4930200" cy="4220100"/>
          </a:xfrm>
          <a:prstGeom prst="rect">
            <a:avLst/>
          </a:prstGeom>
        </p:spPr>
        <p:txBody>
          <a:bodyPr spcFirstLastPara="1" wrap="square" lIns="121900" tIns="121900" rIns="121900" bIns="121900" anchor="ctr" anchorCtr="0">
            <a:normAutofit/>
          </a:bodyPr>
          <a:lstStyle>
            <a:lvl1pPr lvl="0" rtl="0">
              <a:spcBef>
                <a:spcPts val="0"/>
              </a:spcBef>
              <a:spcAft>
                <a:spcPts val="0"/>
              </a:spcAft>
              <a:buSzPts val="3200"/>
              <a:buNone/>
              <a:defRPr sz="5700"/>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a:endParaRPr/>
          </a:p>
        </p:txBody>
      </p:sp>
      <p:sp>
        <p:nvSpPr>
          <p:cNvPr id="3660" name="Google Shape;3660;p16"/>
          <p:cNvSpPr txBox="1">
            <a:spLocks noGrp="1"/>
          </p:cNvSpPr>
          <p:nvPr>
            <p:ph type="body" idx="1"/>
          </p:nvPr>
        </p:nvSpPr>
        <p:spPr>
          <a:xfrm>
            <a:off x="598650" y="4924025"/>
            <a:ext cx="10994700" cy="857100"/>
          </a:xfrm>
          <a:prstGeom prst="rect">
            <a:avLst/>
          </a:prstGeom>
        </p:spPr>
        <p:txBody>
          <a:bodyPr spcFirstLastPara="1" wrap="square" lIns="121900" tIns="121900" rIns="121900" bIns="121900" anchor="t" anchorCtr="0">
            <a:normAutofit/>
          </a:bodyPr>
          <a:lstStyle>
            <a:lvl1pPr marL="457200" lvl="0" indent="-368300" rtl="0">
              <a:spcBef>
                <a:spcPts val="0"/>
              </a:spcBef>
              <a:spcAft>
                <a:spcPts val="0"/>
              </a:spcAft>
              <a:buSzPts val="2200"/>
              <a:buChar char="🐝"/>
              <a:defRPr/>
            </a:lvl1pPr>
            <a:lvl2pPr marL="914400" lvl="1" indent="-368300" rtl="0">
              <a:spcBef>
                <a:spcPts val="0"/>
              </a:spcBef>
              <a:spcAft>
                <a:spcPts val="0"/>
              </a:spcAft>
              <a:buSzPts val="2200"/>
              <a:buChar char="🐞"/>
              <a:defRPr sz="2200"/>
            </a:lvl2pPr>
            <a:lvl3pPr marL="1371600" lvl="2" indent="-368300" rtl="0">
              <a:spcBef>
                <a:spcPts val="0"/>
              </a:spcBef>
              <a:spcAft>
                <a:spcPts val="0"/>
              </a:spcAft>
              <a:buSzPts val="2200"/>
              <a:buChar char="🐝"/>
              <a:defRPr sz="2200"/>
            </a:lvl3pPr>
            <a:lvl4pPr marL="1828800" lvl="3" indent="-368300" rtl="0">
              <a:spcBef>
                <a:spcPts val="0"/>
              </a:spcBef>
              <a:spcAft>
                <a:spcPts val="0"/>
              </a:spcAft>
              <a:buSzPts val="2200"/>
              <a:buChar char="🐞"/>
              <a:defRPr sz="2200"/>
            </a:lvl4pPr>
            <a:lvl5pPr marL="2286000" lvl="4" indent="-368300" rtl="0">
              <a:spcBef>
                <a:spcPts val="0"/>
              </a:spcBef>
              <a:spcAft>
                <a:spcPts val="0"/>
              </a:spcAft>
              <a:buSzPts val="2200"/>
              <a:buChar char="🐝"/>
              <a:defRPr sz="2200"/>
            </a:lvl5pPr>
            <a:lvl6pPr marL="2743200" lvl="5" indent="-368300" rtl="0">
              <a:spcBef>
                <a:spcPts val="0"/>
              </a:spcBef>
              <a:spcAft>
                <a:spcPts val="0"/>
              </a:spcAft>
              <a:buSzPts val="2200"/>
              <a:buChar char="🐞"/>
              <a:defRPr sz="2200"/>
            </a:lvl6pPr>
            <a:lvl7pPr marL="3200400" lvl="6" indent="-368300" rtl="0">
              <a:spcBef>
                <a:spcPts val="0"/>
              </a:spcBef>
              <a:spcAft>
                <a:spcPts val="0"/>
              </a:spcAft>
              <a:buSzPts val="2200"/>
              <a:buChar char="🐝"/>
              <a:defRPr sz="2200"/>
            </a:lvl7pPr>
            <a:lvl8pPr marL="3657600" lvl="7" indent="-368300" rtl="0">
              <a:spcBef>
                <a:spcPts val="0"/>
              </a:spcBef>
              <a:spcAft>
                <a:spcPts val="0"/>
              </a:spcAft>
              <a:buSzPts val="2200"/>
              <a:buChar char="🐞"/>
              <a:defRPr sz="2200"/>
            </a:lvl8pPr>
            <a:lvl9pPr marL="4114800" lvl="8" indent="-368300" rtl="0">
              <a:spcBef>
                <a:spcPts val="0"/>
              </a:spcBef>
              <a:spcAft>
                <a:spcPts val="0"/>
              </a:spcAft>
              <a:buSzPts val="2200"/>
              <a:buChar char="🐝"/>
              <a:defRPr sz="2200"/>
            </a:lvl9pPr>
          </a:lstStyle>
          <a:p>
            <a:endParaRPr/>
          </a:p>
        </p:txBody>
      </p:sp>
      <p:sp>
        <p:nvSpPr>
          <p:cNvPr id="3661" name="Google Shape;3661;p16"/>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662" name="Google Shape;3662;p16"/>
          <p:cNvSpPr>
            <a:spLocks noGrp="1"/>
          </p:cNvSpPr>
          <p:nvPr>
            <p:ph type="pic" idx="2"/>
          </p:nvPr>
        </p:nvSpPr>
        <p:spPr>
          <a:xfrm>
            <a:off x="598650" y="509800"/>
            <a:ext cx="5834700" cy="4220100"/>
          </a:xfrm>
          <a:prstGeom prst="rect">
            <a:avLst/>
          </a:prstGeom>
          <a:noFill/>
          <a:ln>
            <a:noFill/>
          </a:ln>
        </p:spPr>
      </p:sp>
      <p:sp>
        <p:nvSpPr>
          <p:cNvPr id="3663" name="Google Shape;3663;p16"/>
          <p:cNvSpPr/>
          <p:nvPr/>
        </p:nvSpPr>
        <p:spPr>
          <a:xfrm>
            <a:off x="4766" y="6086700"/>
            <a:ext cx="12221028" cy="771311"/>
          </a:xfrm>
          <a:custGeom>
            <a:avLst/>
            <a:gdLst/>
            <a:ahLst/>
            <a:cxnLst/>
            <a:rect l="l" t="t" r="r" b="b"/>
            <a:pathLst>
              <a:path w="12190552" h="1078757" extrusionOk="0">
                <a:moveTo>
                  <a:pt x="3098" y="0"/>
                </a:moveTo>
                <a:lnTo>
                  <a:pt x="0" y="1077487"/>
                </a:lnTo>
                <a:lnTo>
                  <a:pt x="12190553" y="1078757"/>
                </a:lnTo>
                <a:cubicBezTo>
                  <a:pt x="12190553" y="1078757"/>
                  <a:pt x="12188521" y="10566"/>
                  <a:pt x="12188457" y="10179"/>
                </a:cubicBezTo>
                <a:lnTo>
                  <a:pt x="3098" y="0"/>
                </a:lnTo>
                <a:close/>
              </a:path>
            </a:pathLst>
          </a:cu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64" name="Google Shape;3664;p16"/>
          <p:cNvSpPr/>
          <p:nvPr/>
        </p:nvSpPr>
        <p:spPr>
          <a:xfrm>
            <a:off x="-11628" y="6010715"/>
            <a:ext cx="12208565" cy="477501"/>
          </a:xfrm>
          <a:custGeom>
            <a:avLst/>
            <a:gdLst/>
            <a:ahLst/>
            <a:cxnLst/>
            <a:rect l="l" t="t" r="r" b="b"/>
            <a:pathLst>
              <a:path w="12208565" h="477501" extrusionOk="0">
                <a:moveTo>
                  <a:pt x="0" y="0"/>
                </a:moveTo>
                <a:lnTo>
                  <a:pt x="0" y="477501"/>
                </a:lnTo>
                <a:lnTo>
                  <a:pt x="12205962" y="475545"/>
                </a:lnTo>
                <a:lnTo>
                  <a:pt x="12208566" y="2280"/>
                </a:lnTo>
                <a:lnTo>
                  <a:pt x="0" y="0"/>
                </a:ln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65" name="Google Shape;3665;p16"/>
          <p:cNvSpPr/>
          <p:nvPr/>
        </p:nvSpPr>
        <p:spPr>
          <a:xfrm>
            <a:off x="6154" y="5889948"/>
            <a:ext cx="12198520" cy="517645"/>
          </a:xfrm>
          <a:custGeom>
            <a:avLst/>
            <a:gdLst/>
            <a:ahLst/>
            <a:cxnLst/>
            <a:rect l="l" t="t" r="r" b="b"/>
            <a:pathLst>
              <a:path w="12229093" h="517645" extrusionOk="0">
                <a:moveTo>
                  <a:pt x="0" y="0"/>
                </a:moveTo>
                <a:lnTo>
                  <a:pt x="0" y="517646"/>
                </a:lnTo>
                <a:lnTo>
                  <a:pt x="20638" y="517646"/>
                </a:lnTo>
                <a:lnTo>
                  <a:pt x="12227125" y="517646"/>
                </a:lnTo>
                <a:lnTo>
                  <a:pt x="12227697" y="408331"/>
                </a:lnTo>
                <a:lnTo>
                  <a:pt x="12229093" y="109309"/>
                </a:lnTo>
                <a:lnTo>
                  <a:pt x="12229093" y="106255"/>
                </a:lnTo>
                <a:lnTo>
                  <a:pt x="12227125" y="106255"/>
                </a:lnTo>
                <a:lnTo>
                  <a:pt x="12227125"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66" name="Google Shape;3666;p16"/>
          <p:cNvSpPr/>
          <p:nvPr/>
        </p:nvSpPr>
        <p:spPr>
          <a:xfrm>
            <a:off x="6148" y="5971217"/>
            <a:ext cx="12210131" cy="351440"/>
          </a:xfrm>
          <a:custGeom>
            <a:avLst/>
            <a:gdLst/>
            <a:ahLst/>
            <a:cxnLst/>
            <a:rect l="l" t="t" r="r" b="b"/>
            <a:pathLst>
              <a:path w="12179682" h="351440" extrusionOk="0">
                <a:moveTo>
                  <a:pt x="0" y="0"/>
                </a:moveTo>
                <a:lnTo>
                  <a:pt x="0" y="351441"/>
                </a:lnTo>
                <a:lnTo>
                  <a:pt x="12178286" y="351441"/>
                </a:lnTo>
                <a:lnTo>
                  <a:pt x="12179683" y="0"/>
                </a:lnTo>
                <a:lnTo>
                  <a:pt x="0"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3667" name="Google Shape;3667;p16"/>
          <p:cNvGrpSpPr/>
          <p:nvPr/>
        </p:nvGrpSpPr>
        <p:grpSpPr>
          <a:xfrm>
            <a:off x="34501" y="6019725"/>
            <a:ext cx="12175340" cy="247084"/>
            <a:chOff x="30379" y="5496452"/>
            <a:chExt cx="12146189" cy="247084"/>
          </a:xfrm>
        </p:grpSpPr>
        <p:grpSp>
          <p:nvGrpSpPr>
            <p:cNvPr id="3668" name="Google Shape;3668;p16"/>
            <p:cNvGrpSpPr/>
            <p:nvPr/>
          </p:nvGrpSpPr>
          <p:grpSpPr>
            <a:xfrm>
              <a:off x="30379" y="5581593"/>
              <a:ext cx="12146189" cy="76809"/>
              <a:chOff x="30379" y="5581593"/>
              <a:chExt cx="12146189" cy="76809"/>
            </a:xfrm>
          </p:grpSpPr>
          <p:sp>
            <p:nvSpPr>
              <p:cNvPr id="3669" name="Google Shape;3669;p16"/>
              <p:cNvSpPr/>
              <p:nvPr/>
            </p:nvSpPr>
            <p:spPr>
              <a:xfrm>
                <a:off x="12099797"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0" name="Google Shape;3670;p16"/>
              <p:cNvSpPr/>
              <p:nvPr/>
            </p:nvSpPr>
            <p:spPr>
              <a:xfrm>
                <a:off x="900112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1" name="Google Shape;3671;p16"/>
              <p:cNvSpPr/>
              <p:nvPr/>
            </p:nvSpPr>
            <p:spPr>
              <a:xfrm>
                <a:off x="592404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2" name="Google Shape;3672;p16"/>
              <p:cNvSpPr/>
              <p:nvPr/>
            </p:nvSpPr>
            <p:spPr>
              <a:xfrm>
                <a:off x="283258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3" name="Google Shape;3673;p16"/>
              <p:cNvSpPr/>
              <p:nvPr/>
            </p:nvSpPr>
            <p:spPr>
              <a:xfrm>
                <a:off x="10558589"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4" name="Google Shape;3674;p16"/>
              <p:cNvSpPr/>
              <p:nvPr/>
            </p:nvSpPr>
            <p:spPr>
              <a:xfrm>
                <a:off x="7459980" y="5581593"/>
                <a:ext cx="76771" cy="76809"/>
              </a:xfrm>
              <a:custGeom>
                <a:avLst/>
                <a:gdLst/>
                <a:ahLst/>
                <a:cxnLst/>
                <a:rect l="l" t="t" r="r" b="b"/>
                <a:pathLst>
                  <a:path w="76771" h="76809" extrusionOk="0">
                    <a:moveTo>
                      <a:pt x="0" y="38405"/>
                    </a:moveTo>
                    <a:cubicBezTo>
                      <a:pt x="0" y="17195"/>
                      <a:pt x="17208" y="0"/>
                      <a:pt x="38417" y="0"/>
                    </a:cubicBezTo>
                    <a:cubicBezTo>
                      <a:pt x="59626" y="0"/>
                      <a:pt x="76771" y="17195"/>
                      <a:pt x="76771" y="38405"/>
                    </a:cubicBezTo>
                    <a:cubicBezTo>
                      <a:pt x="76771"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5" name="Google Shape;3675;p16"/>
              <p:cNvSpPr/>
              <p:nvPr/>
            </p:nvSpPr>
            <p:spPr>
              <a:xfrm>
                <a:off x="438288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6" name="Google Shape;3676;p16"/>
              <p:cNvSpPr/>
              <p:nvPr/>
            </p:nvSpPr>
            <p:spPr>
              <a:xfrm>
                <a:off x="129143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7" name="Google Shape;3677;p16"/>
              <p:cNvSpPr/>
              <p:nvPr/>
            </p:nvSpPr>
            <p:spPr>
              <a:xfrm>
                <a:off x="11816524" y="5581593"/>
                <a:ext cx="76771" cy="76809"/>
              </a:xfrm>
              <a:custGeom>
                <a:avLst/>
                <a:gdLst/>
                <a:ahLst/>
                <a:cxnLst/>
                <a:rect l="l" t="t" r="r" b="b"/>
                <a:pathLst>
                  <a:path w="76771" h="76809" extrusionOk="0">
                    <a:moveTo>
                      <a:pt x="0" y="38405"/>
                    </a:moveTo>
                    <a:cubicBezTo>
                      <a:pt x="0" y="17195"/>
                      <a:pt x="17145" y="0"/>
                      <a:pt x="38418" y="0"/>
                    </a:cubicBezTo>
                    <a:cubicBezTo>
                      <a:pt x="59627" y="0"/>
                      <a:pt x="76771" y="17195"/>
                      <a:pt x="76771" y="38405"/>
                    </a:cubicBezTo>
                    <a:cubicBezTo>
                      <a:pt x="76771" y="59614"/>
                      <a:pt x="59627" y="76809"/>
                      <a:pt x="38418"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8" name="Google Shape;3678;p16"/>
              <p:cNvSpPr/>
              <p:nvPr/>
            </p:nvSpPr>
            <p:spPr>
              <a:xfrm>
                <a:off x="8717851"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9" name="Google Shape;3679;p16"/>
              <p:cNvSpPr/>
              <p:nvPr/>
            </p:nvSpPr>
            <p:spPr>
              <a:xfrm>
                <a:off x="564077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0" name="Google Shape;3680;p16"/>
              <p:cNvSpPr/>
              <p:nvPr/>
            </p:nvSpPr>
            <p:spPr>
              <a:xfrm>
                <a:off x="254932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1" name="Google Shape;3681;p16"/>
              <p:cNvSpPr/>
              <p:nvPr/>
            </p:nvSpPr>
            <p:spPr>
              <a:xfrm>
                <a:off x="10275379"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2" name="Google Shape;3682;p16"/>
              <p:cNvSpPr/>
              <p:nvPr/>
            </p:nvSpPr>
            <p:spPr>
              <a:xfrm>
                <a:off x="7176706" y="5581593"/>
                <a:ext cx="76772" cy="76809"/>
              </a:xfrm>
              <a:custGeom>
                <a:avLst/>
                <a:gdLst/>
                <a:ahLst/>
                <a:cxnLst/>
                <a:rect l="l" t="t" r="r" b="b"/>
                <a:pathLst>
                  <a:path w="76772" h="76809" extrusionOk="0">
                    <a:moveTo>
                      <a:pt x="0" y="38405"/>
                    </a:moveTo>
                    <a:cubicBezTo>
                      <a:pt x="0" y="17195"/>
                      <a:pt x="17209" y="0"/>
                      <a:pt x="38418" y="0"/>
                    </a:cubicBezTo>
                    <a:cubicBezTo>
                      <a:pt x="59627" y="0"/>
                      <a:pt x="76772" y="17195"/>
                      <a:pt x="76772" y="38405"/>
                    </a:cubicBezTo>
                    <a:cubicBezTo>
                      <a:pt x="76772"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3" name="Google Shape;3683;p16"/>
              <p:cNvSpPr/>
              <p:nvPr/>
            </p:nvSpPr>
            <p:spPr>
              <a:xfrm>
                <a:off x="409962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4" name="Google Shape;3684;p16"/>
              <p:cNvSpPr/>
              <p:nvPr/>
            </p:nvSpPr>
            <p:spPr>
              <a:xfrm>
                <a:off x="100816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5" name="Google Shape;3685;p16"/>
              <p:cNvSpPr/>
              <p:nvPr/>
            </p:nvSpPr>
            <p:spPr>
              <a:xfrm>
                <a:off x="11551348"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6" name="Google Shape;3686;p16"/>
              <p:cNvSpPr/>
              <p:nvPr/>
            </p:nvSpPr>
            <p:spPr>
              <a:xfrm>
                <a:off x="845267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7" name="Google Shape;3687;p16"/>
              <p:cNvSpPr/>
              <p:nvPr/>
            </p:nvSpPr>
            <p:spPr>
              <a:xfrm>
                <a:off x="537561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8" name="Google Shape;3688;p16"/>
              <p:cNvSpPr/>
              <p:nvPr/>
            </p:nvSpPr>
            <p:spPr>
              <a:xfrm>
                <a:off x="228415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9" name="Google Shape;3689;p16"/>
              <p:cNvSpPr/>
              <p:nvPr/>
            </p:nvSpPr>
            <p:spPr>
              <a:xfrm>
                <a:off x="10010203"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0" name="Google Shape;3690;p16"/>
              <p:cNvSpPr/>
              <p:nvPr/>
            </p:nvSpPr>
            <p:spPr>
              <a:xfrm>
                <a:off x="6911530"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1" name="Google Shape;3691;p16"/>
              <p:cNvSpPr/>
              <p:nvPr/>
            </p:nvSpPr>
            <p:spPr>
              <a:xfrm>
                <a:off x="3834460"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2" name="Google Shape;3692;p16"/>
              <p:cNvSpPr/>
              <p:nvPr/>
            </p:nvSpPr>
            <p:spPr>
              <a:xfrm>
                <a:off x="743000"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3" name="Google Shape;3693;p16"/>
              <p:cNvSpPr/>
              <p:nvPr/>
            </p:nvSpPr>
            <p:spPr>
              <a:xfrm>
                <a:off x="11309540"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4" name="Google Shape;3694;p16"/>
              <p:cNvSpPr/>
              <p:nvPr/>
            </p:nvSpPr>
            <p:spPr>
              <a:xfrm>
                <a:off x="8210867"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5" name="Google Shape;3695;p16"/>
              <p:cNvSpPr/>
              <p:nvPr/>
            </p:nvSpPr>
            <p:spPr>
              <a:xfrm>
                <a:off x="513378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6" name="Google Shape;3696;p16"/>
              <p:cNvSpPr/>
              <p:nvPr/>
            </p:nvSpPr>
            <p:spPr>
              <a:xfrm>
                <a:off x="2042331"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7" name="Google Shape;3697;p16"/>
              <p:cNvSpPr/>
              <p:nvPr/>
            </p:nvSpPr>
            <p:spPr>
              <a:xfrm>
                <a:off x="9768331" y="5581593"/>
                <a:ext cx="76835" cy="76809"/>
              </a:xfrm>
              <a:custGeom>
                <a:avLst/>
                <a:gdLst/>
                <a:ahLst/>
                <a:cxnLst/>
                <a:rect l="l" t="t" r="r" b="b"/>
                <a:pathLst>
                  <a:path w="76835" h="76809" extrusionOk="0">
                    <a:moveTo>
                      <a:pt x="0" y="38405"/>
                    </a:moveTo>
                    <a:cubicBezTo>
                      <a:pt x="0" y="17195"/>
                      <a:pt x="17209" y="0"/>
                      <a:pt x="38418" y="0"/>
                    </a:cubicBezTo>
                    <a:cubicBezTo>
                      <a:pt x="59627" y="0"/>
                      <a:pt x="76836" y="17195"/>
                      <a:pt x="76836" y="38405"/>
                    </a:cubicBezTo>
                    <a:cubicBezTo>
                      <a:pt x="76836"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8" name="Google Shape;3698;p16"/>
              <p:cNvSpPr/>
              <p:nvPr/>
            </p:nvSpPr>
            <p:spPr>
              <a:xfrm>
                <a:off x="6669722" y="5581593"/>
                <a:ext cx="76771" cy="76809"/>
              </a:xfrm>
              <a:custGeom>
                <a:avLst/>
                <a:gdLst/>
                <a:ahLst/>
                <a:cxnLst/>
                <a:rect l="l" t="t" r="r" b="b"/>
                <a:pathLst>
                  <a:path w="76771" h="76809" extrusionOk="0">
                    <a:moveTo>
                      <a:pt x="0" y="38405"/>
                    </a:moveTo>
                    <a:cubicBezTo>
                      <a:pt x="0" y="17195"/>
                      <a:pt x="17209" y="0"/>
                      <a:pt x="38418" y="0"/>
                    </a:cubicBezTo>
                    <a:cubicBezTo>
                      <a:pt x="59627" y="0"/>
                      <a:pt x="76771" y="17195"/>
                      <a:pt x="76771" y="38405"/>
                    </a:cubicBezTo>
                    <a:cubicBezTo>
                      <a:pt x="76771"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9" name="Google Shape;3699;p16"/>
              <p:cNvSpPr/>
              <p:nvPr/>
            </p:nvSpPr>
            <p:spPr>
              <a:xfrm>
                <a:off x="359263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0" name="Google Shape;3700;p16"/>
              <p:cNvSpPr/>
              <p:nvPr/>
            </p:nvSpPr>
            <p:spPr>
              <a:xfrm>
                <a:off x="501176" y="5581593"/>
                <a:ext cx="76808" cy="76809"/>
              </a:xfrm>
              <a:custGeom>
                <a:avLst/>
                <a:gdLst/>
                <a:ahLst/>
                <a:cxnLst/>
                <a:rect l="l" t="t" r="r" b="b"/>
                <a:pathLst>
                  <a:path w="76808" h="76809" extrusionOk="0">
                    <a:moveTo>
                      <a:pt x="0" y="38405"/>
                    </a:moveTo>
                    <a:cubicBezTo>
                      <a:pt x="0" y="17195"/>
                      <a:pt x="17194" y="0"/>
                      <a:pt x="38404" y="0"/>
                    </a:cubicBezTo>
                    <a:cubicBezTo>
                      <a:pt x="59614" y="0"/>
                      <a:pt x="76809" y="17195"/>
                      <a:pt x="76809" y="38405"/>
                    </a:cubicBezTo>
                    <a:cubicBezTo>
                      <a:pt x="76809" y="59614"/>
                      <a:pt x="59614" y="76809"/>
                      <a:pt x="38404"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1" name="Google Shape;3701;p16"/>
              <p:cNvSpPr/>
              <p:nvPr/>
            </p:nvSpPr>
            <p:spPr>
              <a:xfrm>
                <a:off x="11071859" y="5581593"/>
                <a:ext cx="76834" cy="76809"/>
              </a:xfrm>
              <a:custGeom>
                <a:avLst/>
                <a:gdLst/>
                <a:ahLst/>
                <a:cxnLst/>
                <a:rect l="l" t="t" r="r" b="b"/>
                <a:pathLst>
                  <a:path w="76834" h="76809" extrusionOk="0">
                    <a:moveTo>
                      <a:pt x="0" y="38405"/>
                    </a:moveTo>
                    <a:cubicBezTo>
                      <a:pt x="0" y="17195"/>
                      <a:pt x="17209" y="0"/>
                      <a:pt x="38418" y="0"/>
                    </a:cubicBezTo>
                    <a:cubicBezTo>
                      <a:pt x="59627" y="0"/>
                      <a:pt x="76835" y="17195"/>
                      <a:pt x="76835" y="38405"/>
                    </a:cubicBezTo>
                    <a:cubicBezTo>
                      <a:pt x="76835"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2" name="Google Shape;3702;p16"/>
              <p:cNvSpPr/>
              <p:nvPr/>
            </p:nvSpPr>
            <p:spPr>
              <a:xfrm>
                <a:off x="7973250"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3" name="Google Shape;3703;p16"/>
              <p:cNvSpPr/>
              <p:nvPr/>
            </p:nvSpPr>
            <p:spPr>
              <a:xfrm>
                <a:off x="4896154" y="5581593"/>
                <a:ext cx="76803" cy="76809"/>
              </a:xfrm>
              <a:custGeom>
                <a:avLst/>
                <a:gdLst/>
                <a:ahLst/>
                <a:cxnLst/>
                <a:rect l="l" t="t" r="r" b="b"/>
                <a:pathLst>
                  <a:path w="76803" h="76809" extrusionOk="0">
                    <a:moveTo>
                      <a:pt x="0" y="38405"/>
                    </a:moveTo>
                    <a:cubicBezTo>
                      <a:pt x="0" y="17195"/>
                      <a:pt x="17190" y="0"/>
                      <a:pt x="38398" y="0"/>
                    </a:cubicBezTo>
                    <a:cubicBezTo>
                      <a:pt x="59614" y="0"/>
                      <a:pt x="76803" y="17195"/>
                      <a:pt x="76803" y="38405"/>
                    </a:cubicBezTo>
                    <a:cubicBezTo>
                      <a:pt x="76803" y="59614"/>
                      <a:pt x="59614" y="76809"/>
                      <a:pt x="38398"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4" name="Google Shape;3704;p16"/>
              <p:cNvSpPr/>
              <p:nvPr/>
            </p:nvSpPr>
            <p:spPr>
              <a:xfrm>
                <a:off x="1804695"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5" name="Google Shape;3705;p16"/>
              <p:cNvSpPr/>
              <p:nvPr/>
            </p:nvSpPr>
            <p:spPr>
              <a:xfrm>
                <a:off x="9530715"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6" name="Google Shape;3706;p16"/>
              <p:cNvSpPr/>
              <p:nvPr/>
            </p:nvSpPr>
            <p:spPr>
              <a:xfrm>
                <a:off x="6432041" y="5581593"/>
                <a:ext cx="76835" cy="76809"/>
              </a:xfrm>
              <a:custGeom>
                <a:avLst/>
                <a:gdLst/>
                <a:ahLst/>
                <a:cxnLst/>
                <a:rect l="l" t="t" r="r" b="b"/>
                <a:pathLst>
                  <a:path w="76835" h="76809" extrusionOk="0">
                    <a:moveTo>
                      <a:pt x="0" y="38405"/>
                    </a:moveTo>
                    <a:cubicBezTo>
                      <a:pt x="0" y="17195"/>
                      <a:pt x="17209" y="0"/>
                      <a:pt x="38417" y="0"/>
                    </a:cubicBezTo>
                    <a:cubicBezTo>
                      <a:pt x="59627" y="0"/>
                      <a:pt x="76835" y="17195"/>
                      <a:pt x="76835" y="38405"/>
                    </a:cubicBezTo>
                    <a:cubicBezTo>
                      <a:pt x="76835" y="59614"/>
                      <a:pt x="59627" y="76809"/>
                      <a:pt x="38417"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7" name="Google Shape;3707;p16"/>
              <p:cNvSpPr/>
              <p:nvPr/>
            </p:nvSpPr>
            <p:spPr>
              <a:xfrm>
                <a:off x="3354997"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8" name="Google Shape;3708;p16"/>
              <p:cNvSpPr/>
              <p:nvPr/>
            </p:nvSpPr>
            <p:spPr>
              <a:xfrm>
                <a:off x="263541" y="5581593"/>
                <a:ext cx="76809" cy="76809"/>
              </a:xfrm>
              <a:custGeom>
                <a:avLst/>
                <a:gdLst/>
                <a:ahLst/>
                <a:cxnLst/>
                <a:rect l="l" t="t" r="r" b="b"/>
                <a:pathLst>
                  <a:path w="76809" h="76809" extrusionOk="0">
                    <a:moveTo>
                      <a:pt x="0" y="38405"/>
                    </a:moveTo>
                    <a:cubicBezTo>
                      <a:pt x="0" y="17195"/>
                      <a:pt x="17195" y="0"/>
                      <a:pt x="38405" y="0"/>
                    </a:cubicBezTo>
                    <a:cubicBezTo>
                      <a:pt x="59615" y="0"/>
                      <a:pt x="76810" y="17195"/>
                      <a:pt x="76810" y="38405"/>
                    </a:cubicBezTo>
                    <a:cubicBezTo>
                      <a:pt x="76810" y="59614"/>
                      <a:pt x="59615" y="76809"/>
                      <a:pt x="38405" y="76809"/>
                    </a:cubicBezTo>
                    <a:cubicBezTo>
                      <a:pt x="1719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9" name="Google Shape;3709;p16"/>
              <p:cNvSpPr/>
              <p:nvPr/>
            </p:nvSpPr>
            <p:spPr>
              <a:xfrm>
                <a:off x="10838751"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0" name="Google Shape;3710;p16"/>
              <p:cNvSpPr/>
              <p:nvPr/>
            </p:nvSpPr>
            <p:spPr>
              <a:xfrm>
                <a:off x="7740078"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1" name="Google Shape;3711;p16"/>
              <p:cNvSpPr/>
              <p:nvPr/>
            </p:nvSpPr>
            <p:spPr>
              <a:xfrm>
                <a:off x="4662989"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2" name="Google Shape;3712;p16"/>
              <p:cNvSpPr/>
              <p:nvPr/>
            </p:nvSpPr>
            <p:spPr>
              <a:xfrm>
                <a:off x="1571536"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3" name="Google Shape;3713;p16"/>
              <p:cNvSpPr/>
              <p:nvPr/>
            </p:nvSpPr>
            <p:spPr>
              <a:xfrm>
                <a:off x="9297543"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4" name="Google Shape;3714;p16"/>
              <p:cNvSpPr/>
              <p:nvPr/>
            </p:nvSpPr>
            <p:spPr>
              <a:xfrm>
                <a:off x="6198908"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5" name="Google Shape;3715;p16"/>
              <p:cNvSpPr/>
              <p:nvPr/>
            </p:nvSpPr>
            <p:spPr>
              <a:xfrm>
                <a:off x="3121831" y="5581593"/>
                <a:ext cx="76809" cy="76809"/>
              </a:xfrm>
              <a:custGeom>
                <a:avLst/>
                <a:gdLst/>
                <a:ahLst/>
                <a:cxnLst/>
                <a:rect l="l" t="t" r="r" b="b"/>
                <a:pathLst>
                  <a:path w="76809" h="76809" extrusionOk="0">
                    <a:moveTo>
                      <a:pt x="0" y="38405"/>
                    </a:moveTo>
                    <a:cubicBezTo>
                      <a:pt x="0" y="17195"/>
                      <a:pt x="17196" y="0"/>
                      <a:pt x="38405" y="0"/>
                    </a:cubicBezTo>
                    <a:cubicBezTo>
                      <a:pt x="59620" y="0"/>
                      <a:pt x="76809" y="17195"/>
                      <a:pt x="76809" y="38405"/>
                    </a:cubicBezTo>
                    <a:cubicBezTo>
                      <a:pt x="76809"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6" name="Google Shape;3716;p16"/>
              <p:cNvSpPr/>
              <p:nvPr/>
            </p:nvSpPr>
            <p:spPr>
              <a:xfrm>
                <a:off x="30379" y="5581593"/>
                <a:ext cx="76809" cy="76809"/>
              </a:xfrm>
              <a:custGeom>
                <a:avLst/>
                <a:gdLst/>
                <a:ahLst/>
                <a:cxnLst/>
                <a:rect l="l" t="t" r="r" b="b"/>
                <a:pathLst>
                  <a:path w="76809" h="76809" extrusionOk="0">
                    <a:moveTo>
                      <a:pt x="0" y="38405"/>
                    </a:moveTo>
                    <a:cubicBezTo>
                      <a:pt x="0" y="17195"/>
                      <a:pt x="17194" y="0"/>
                      <a:pt x="38405" y="0"/>
                    </a:cubicBezTo>
                    <a:cubicBezTo>
                      <a:pt x="59615" y="0"/>
                      <a:pt x="76810" y="17195"/>
                      <a:pt x="76810" y="38405"/>
                    </a:cubicBezTo>
                    <a:cubicBezTo>
                      <a:pt x="76810" y="59614"/>
                      <a:pt x="59615" y="76809"/>
                      <a:pt x="38405"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3717" name="Google Shape;3717;p16"/>
            <p:cNvGrpSpPr/>
            <p:nvPr/>
          </p:nvGrpSpPr>
          <p:grpSpPr>
            <a:xfrm>
              <a:off x="146960" y="5496452"/>
              <a:ext cx="11913022" cy="76809"/>
              <a:chOff x="146960" y="5496452"/>
              <a:chExt cx="11913022" cy="76809"/>
            </a:xfrm>
          </p:grpSpPr>
          <p:sp>
            <p:nvSpPr>
              <p:cNvPr id="3718" name="Google Shape;3718;p16"/>
              <p:cNvSpPr/>
              <p:nvPr/>
            </p:nvSpPr>
            <p:spPr>
              <a:xfrm>
                <a:off x="11983211" y="5496452"/>
                <a:ext cx="76771" cy="76809"/>
              </a:xfrm>
              <a:custGeom>
                <a:avLst/>
                <a:gdLst/>
                <a:ahLst/>
                <a:cxnLst/>
                <a:rect l="l" t="t" r="r" b="b"/>
                <a:pathLst>
                  <a:path w="76771" h="76809" extrusionOk="0">
                    <a:moveTo>
                      <a:pt x="0" y="38405"/>
                    </a:moveTo>
                    <a:cubicBezTo>
                      <a:pt x="0" y="17196"/>
                      <a:pt x="17145" y="0"/>
                      <a:pt x="38354" y="0"/>
                    </a:cubicBezTo>
                    <a:cubicBezTo>
                      <a:pt x="59627" y="0"/>
                      <a:pt x="76771" y="17196"/>
                      <a:pt x="76771" y="38405"/>
                    </a:cubicBezTo>
                    <a:cubicBezTo>
                      <a:pt x="76771" y="59614"/>
                      <a:pt x="59627"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9" name="Google Shape;3719;p16"/>
              <p:cNvSpPr/>
              <p:nvPr/>
            </p:nvSpPr>
            <p:spPr>
              <a:xfrm>
                <a:off x="888453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0" name="Google Shape;3720;p16"/>
              <p:cNvSpPr/>
              <p:nvPr/>
            </p:nvSpPr>
            <p:spPr>
              <a:xfrm>
                <a:off x="5807462"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1" name="Google Shape;3721;p16"/>
              <p:cNvSpPr/>
              <p:nvPr/>
            </p:nvSpPr>
            <p:spPr>
              <a:xfrm>
                <a:off x="2716009"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2" name="Google Shape;3722;p16"/>
              <p:cNvSpPr/>
              <p:nvPr/>
            </p:nvSpPr>
            <p:spPr>
              <a:xfrm>
                <a:off x="10442067"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3" name="Google Shape;3723;p16"/>
              <p:cNvSpPr/>
              <p:nvPr/>
            </p:nvSpPr>
            <p:spPr>
              <a:xfrm>
                <a:off x="7343393" y="5496452"/>
                <a:ext cx="76772" cy="76809"/>
              </a:xfrm>
              <a:custGeom>
                <a:avLst/>
                <a:gdLst/>
                <a:ahLst/>
                <a:cxnLst/>
                <a:rect l="l" t="t" r="r" b="b"/>
                <a:pathLst>
                  <a:path w="76772" h="76809" extrusionOk="0">
                    <a:moveTo>
                      <a:pt x="0" y="38405"/>
                    </a:moveTo>
                    <a:cubicBezTo>
                      <a:pt x="0" y="17196"/>
                      <a:pt x="17209" y="0"/>
                      <a:pt x="38418" y="0"/>
                    </a:cubicBezTo>
                    <a:cubicBezTo>
                      <a:pt x="59627" y="0"/>
                      <a:pt x="76772" y="17196"/>
                      <a:pt x="76772" y="38405"/>
                    </a:cubicBezTo>
                    <a:cubicBezTo>
                      <a:pt x="76772"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4" name="Google Shape;3724;p16"/>
              <p:cNvSpPr/>
              <p:nvPr/>
            </p:nvSpPr>
            <p:spPr>
              <a:xfrm>
                <a:off x="426630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5" name="Google Shape;3725;p16"/>
              <p:cNvSpPr/>
              <p:nvPr/>
            </p:nvSpPr>
            <p:spPr>
              <a:xfrm>
                <a:off x="11748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6" name="Google Shape;3726;p16"/>
              <p:cNvSpPr/>
              <p:nvPr/>
            </p:nvSpPr>
            <p:spPr>
              <a:xfrm>
                <a:off x="11699938"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7" name="Google Shape;3727;p16"/>
              <p:cNvSpPr/>
              <p:nvPr/>
            </p:nvSpPr>
            <p:spPr>
              <a:xfrm>
                <a:off x="8601265"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8" name="Google Shape;3728;p16"/>
              <p:cNvSpPr/>
              <p:nvPr/>
            </p:nvSpPr>
            <p:spPr>
              <a:xfrm>
                <a:off x="5524195"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9" name="Google Shape;3729;p16"/>
              <p:cNvSpPr/>
              <p:nvPr/>
            </p:nvSpPr>
            <p:spPr>
              <a:xfrm>
                <a:off x="2432742"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0" name="Google Shape;3730;p16"/>
              <p:cNvSpPr/>
              <p:nvPr/>
            </p:nvSpPr>
            <p:spPr>
              <a:xfrm>
                <a:off x="10158793" y="5496452"/>
                <a:ext cx="76771" cy="76809"/>
              </a:xfrm>
              <a:custGeom>
                <a:avLst/>
                <a:gdLst/>
                <a:ahLst/>
                <a:cxnLst/>
                <a:rect l="l" t="t" r="r" b="b"/>
                <a:pathLst>
                  <a:path w="76771" h="76809" extrusionOk="0">
                    <a:moveTo>
                      <a:pt x="0" y="38405"/>
                    </a:moveTo>
                    <a:cubicBezTo>
                      <a:pt x="0" y="17196"/>
                      <a:pt x="17145" y="0"/>
                      <a:pt x="38353" y="0"/>
                    </a:cubicBezTo>
                    <a:cubicBezTo>
                      <a:pt x="59562" y="0"/>
                      <a:pt x="76771" y="17196"/>
                      <a:pt x="76771" y="38405"/>
                    </a:cubicBezTo>
                    <a:cubicBezTo>
                      <a:pt x="76771" y="59614"/>
                      <a:pt x="59562"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1" name="Google Shape;3731;p16"/>
              <p:cNvSpPr/>
              <p:nvPr/>
            </p:nvSpPr>
            <p:spPr>
              <a:xfrm>
                <a:off x="7060120"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2" name="Google Shape;3732;p16"/>
              <p:cNvSpPr/>
              <p:nvPr/>
            </p:nvSpPr>
            <p:spPr>
              <a:xfrm>
                <a:off x="398303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3" name="Google Shape;3733;p16"/>
              <p:cNvSpPr/>
              <p:nvPr/>
            </p:nvSpPr>
            <p:spPr>
              <a:xfrm>
                <a:off x="89158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4" name="Google Shape;3734;p16"/>
              <p:cNvSpPr/>
              <p:nvPr/>
            </p:nvSpPr>
            <p:spPr>
              <a:xfrm>
                <a:off x="11434762"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5" name="Google Shape;3735;p16"/>
              <p:cNvSpPr/>
              <p:nvPr/>
            </p:nvSpPr>
            <p:spPr>
              <a:xfrm>
                <a:off x="833608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6" name="Google Shape;3736;p16"/>
              <p:cNvSpPr/>
              <p:nvPr/>
            </p:nvSpPr>
            <p:spPr>
              <a:xfrm>
                <a:off x="525903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7" name="Google Shape;3737;p16"/>
              <p:cNvSpPr/>
              <p:nvPr/>
            </p:nvSpPr>
            <p:spPr>
              <a:xfrm>
                <a:off x="2167578"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8" name="Google Shape;3738;p16"/>
              <p:cNvSpPr/>
              <p:nvPr/>
            </p:nvSpPr>
            <p:spPr>
              <a:xfrm>
                <a:off x="9893617"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39" name="Google Shape;3739;p16"/>
              <p:cNvSpPr/>
              <p:nvPr/>
            </p:nvSpPr>
            <p:spPr>
              <a:xfrm>
                <a:off x="6794944"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0" name="Google Shape;3740;p16"/>
              <p:cNvSpPr/>
              <p:nvPr/>
            </p:nvSpPr>
            <p:spPr>
              <a:xfrm>
                <a:off x="3717874"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1" name="Google Shape;3741;p16"/>
              <p:cNvSpPr/>
              <p:nvPr/>
            </p:nvSpPr>
            <p:spPr>
              <a:xfrm>
                <a:off x="626422" y="5496452"/>
                <a:ext cx="76808" cy="76809"/>
              </a:xfrm>
              <a:custGeom>
                <a:avLst/>
                <a:gdLst/>
                <a:ahLst/>
                <a:cxnLst/>
                <a:rect l="l" t="t" r="r" b="b"/>
                <a:pathLst>
                  <a:path w="76808" h="76809" extrusionOk="0">
                    <a:moveTo>
                      <a:pt x="0" y="38405"/>
                    </a:moveTo>
                    <a:cubicBezTo>
                      <a:pt x="0" y="17196"/>
                      <a:pt x="17195" y="0"/>
                      <a:pt x="38404" y="0"/>
                    </a:cubicBezTo>
                    <a:cubicBezTo>
                      <a:pt x="59613" y="0"/>
                      <a:pt x="76808" y="17196"/>
                      <a:pt x="76808" y="38405"/>
                    </a:cubicBezTo>
                    <a:cubicBezTo>
                      <a:pt x="76808" y="59614"/>
                      <a:pt x="59613" y="76810"/>
                      <a:pt x="38404"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2" name="Google Shape;3742;p16"/>
              <p:cNvSpPr/>
              <p:nvPr/>
            </p:nvSpPr>
            <p:spPr>
              <a:xfrm>
                <a:off x="11192954" y="5496452"/>
                <a:ext cx="76771" cy="76809"/>
              </a:xfrm>
              <a:custGeom>
                <a:avLst/>
                <a:gdLst/>
                <a:ahLst/>
                <a:cxnLst/>
                <a:rect l="l" t="t" r="r" b="b"/>
                <a:pathLst>
                  <a:path w="76771" h="76809" extrusionOk="0">
                    <a:moveTo>
                      <a:pt x="0" y="38405"/>
                    </a:moveTo>
                    <a:cubicBezTo>
                      <a:pt x="0" y="17196"/>
                      <a:pt x="17145" y="0"/>
                      <a:pt x="38353" y="0"/>
                    </a:cubicBezTo>
                    <a:cubicBezTo>
                      <a:pt x="59627" y="0"/>
                      <a:pt x="76771" y="17196"/>
                      <a:pt x="76771" y="38405"/>
                    </a:cubicBezTo>
                    <a:cubicBezTo>
                      <a:pt x="76771" y="59614"/>
                      <a:pt x="59627"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3" name="Google Shape;3743;p16"/>
              <p:cNvSpPr/>
              <p:nvPr/>
            </p:nvSpPr>
            <p:spPr>
              <a:xfrm>
                <a:off x="8094281"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4" name="Google Shape;3744;p16"/>
              <p:cNvSpPr/>
              <p:nvPr/>
            </p:nvSpPr>
            <p:spPr>
              <a:xfrm>
                <a:off x="5017204"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5" name="Google Shape;3745;p16"/>
              <p:cNvSpPr/>
              <p:nvPr/>
            </p:nvSpPr>
            <p:spPr>
              <a:xfrm>
                <a:off x="19257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6" name="Google Shape;3746;p16"/>
              <p:cNvSpPr/>
              <p:nvPr/>
            </p:nvSpPr>
            <p:spPr>
              <a:xfrm>
                <a:off x="9651809" y="5496452"/>
                <a:ext cx="76772" cy="76809"/>
              </a:xfrm>
              <a:custGeom>
                <a:avLst/>
                <a:gdLst/>
                <a:ahLst/>
                <a:cxnLst/>
                <a:rect l="l" t="t" r="r" b="b"/>
                <a:pathLst>
                  <a:path w="76772" h="76809" extrusionOk="0">
                    <a:moveTo>
                      <a:pt x="0" y="38405"/>
                    </a:moveTo>
                    <a:cubicBezTo>
                      <a:pt x="0" y="17196"/>
                      <a:pt x="17145" y="0"/>
                      <a:pt x="38354" y="0"/>
                    </a:cubicBezTo>
                    <a:cubicBezTo>
                      <a:pt x="59563" y="0"/>
                      <a:pt x="76772" y="17196"/>
                      <a:pt x="76772" y="38405"/>
                    </a:cubicBezTo>
                    <a:cubicBezTo>
                      <a:pt x="76772" y="59614"/>
                      <a:pt x="59563"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7" name="Google Shape;3747;p16"/>
              <p:cNvSpPr/>
              <p:nvPr/>
            </p:nvSpPr>
            <p:spPr>
              <a:xfrm>
                <a:off x="6553136"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8" name="Google Shape;3748;p16"/>
              <p:cNvSpPr/>
              <p:nvPr/>
            </p:nvSpPr>
            <p:spPr>
              <a:xfrm>
                <a:off x="347604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49" name="Google Shape;3749;p16"/>
              <p:cNvSpPr/>
              <p:nvPr/>
            </p:nvSpPr>
            <p:spPr>
              <a:xfrm>
                <a:off x="384595" y="5496452"/>
                <a:ext cx="76808" cy="76809"/>
              </a:xfrm>
              <a:custGeom>
                <a:avLst/>
                <a:gdLst/>
                <a:ahLst/>
                <a:cxnLst/>
                <a:rect l="l" t="t" r="r" b="b"/>
                <a:pathLst>
                  <a:path w="76808" h="76809" extrusionOk="0">
                    <a:moveTo>
                      <a:pt x="0" y="38405"/>
                    </a:moveTo>
                    <a:cubicBezTo>
                      <a:pt x="0" y="17196"/>
                      <a:pt x="17194" y="0"/>
                      <a:pt x="38404" y="0"/>
                    </a:cubicBezTo>
                    <a:cubicBezTo>
                      <a:pt x="59614" y="0"/>
                      <a:pt x="76809" y="17196"/>
                      <a:pt x="76809" y="38405"/>
                    </a:cubicBezTo>
                    <a:cubicBezTo>
                      <a:pt x="76809" y="59614"/>
                      <a:pt x="59614" y="76810"/>
                      <a:pt x="38404" y="76810"/>
                    </a:cubicBezTo>
                    <a:cubicBezTo>
                      <a:pt x="17194"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0" name="Google Shape;3750;p16"/>
              <p:cNvSpPr/>
              <p:nvPr/>
            </p:nvSpPr>
            <p:spPr>
              <a:xfrm>
                <a:off x="10955273"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1" name="Google Shape;3751;p16"/>
              <p:cNvSpPr/>
              <p:nvPr/>
            </p:nvSpPr>
            <p:spPr>
              <a:xfrm>
                <a:off x="7856664" y="5496452"/>
                <a:ext cx="76771" cy="76809"/>
              </a:xfrm>
              <a:custGeom>
                <a:avLst/>
                <a:gdLst/>
                <a:ahLst/>
                <a:cxnLst/>
                <a:rect l="l" t="t" r="r" b="b"/>
                <a:pathLst>
                  <a:path w="76771" h="76809" extrusionOk="0">
                    <a:moveTo>
                      <a:pt x="0" y="38405"/>
                    </a:moveTo>
                    <a:cubicBezTo>
                      <a:pt x="0" y="17196"/>
                      <a:pt x="17145" y="0"/>
                      <a:pt x="38417" y="0"/>
                    </a:cubicBezTo>
                    <a:cubicBezTo>
                      <a:pt x="59627" y="0"/>
                      <a:pt x="76771" y="17196"/>
                      <a:pt x="76771" y="38405"/>
                    </a:cubicBezTo>
                    <a:cubicBezTo>
                      <a:pt x="76771" y="59614"/>
                      <a:pt x="59627" y="76810"/>
                      <a:pt x="38417"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2" name="Google Shape;3752;p16"/>
              <p:cNvSpPr/>
              <p:nvPr/>
            </p:nvSpPr>
            <p:spPr>
              <a:xfrm>
                <a:off x="477956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3" name="Google Shape;3753;p16"/>
              <p:cNvSpPr/>
              <p:nvPr/>
            </p:nvSpPr>
            <p:spPr>
              <a:xfrm>
                <a:off x="1688115"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4" name="Google Shape;3754;p16"/>
              <p:cNvSpPr/>
              <p:nvPr/>
            </p:nvSpPr>
            <p:spPr>
              <a:xfrm>
                <a:off x="941412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5" name="Google Shape;3755;p16"/>
              <p:cNvSpPr/>
              <p:nvPr/>
            </p:nvSpPr>
            <p:spPr>
              <a:xfrm>
                <a:off x="6315493" y="5496452"/>
                <a:ext cx="76796" cy="76809"/>
              </a:xfrm>
              <a:custGeom>
                <a:avLst/>
                <a:gdLst/>
                <a:ahLst/>
                <a:cxnLst/>
                <a:rect l="l" t="t" r="r" b="b"/>
                <a:pathLst>
                  <a:path w="76796" h="76809" extrusionOk="0">
                    <a:moveTo>
                      <a:pt x="0" y="38405"/>
                    </a:moveTo>
                    <a:cubicBezTo>
                      <a:pt x="0" y="17196"/>
                      <a:pt x="17190" y="0"/>
                      <a:pt x="38379" y="0"/>
                    </a:cubicBezTo>
                    <a:cubicBezTo>
                      <a:pt x="59589" y="0"/>
                      <a:pt x="76797" y="17196"/>
                      <a:pt x="76797" y="38405"/>
                    </a:cubicBezTo>
                    <a:cubicBezTo>
                      <a:pt x="76797" y="59614"/>
                      <a:pt x="59589" y="76810"/>
                      <a:pt x="38379" y="76810"/>
                    </a:cubicBezTo>
                    <a:cubicBezTo>
                      <a:pt x="17190"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6" name="Google Shape;3756;p16"/>
              <p:cNvSpPr/>
              <p:nvPr/>
            </p:nvSpPr>
            <p:spPr>
              <a:xfrm>
                <a:off x="3238417"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7" name="Google Shape;3757;p16"/>
              <p:cNvSpPr/>
              <p:nvPr/>
            </p:nvSpPr>
            <p:spPr>
              <a:xfrm>
                <a:off x="146960" y="5496452"/>
                <a:ext cx="76809" cy="76809"/>
              </a:xfrm>
              <a:custGeom>
                <a:avLst/>
                <a:gdLst/>
                <a:ahLst/>
                <a:cxnLst/>
                <a:rect l="l" t="t" r="r" b="b"/>
                <a:pathLst>
                  <a:path w="76809" h="76809" extrusionOk="0">
                    <a:moveTo>
                      <a:pt x="0" y="38405"/>
                    </a:moveTo>
                    <a:cubicBezTo>
                      <a:pt x="0" y="17196"/>
                      <a:pt x="17195" y="0"/>
                      <a:pt x="38405" y="0"/>
                    </a:cubicBezTo>
                    <a:cubicBezTo>
                      <a:pt x="59615" y="0"/>
                      <a:pt x="76810" y="17196"/>
                      <a:pt x="76810" y="38405"/>
                    </a:cubicBezTo>
                    <a:cubicBezTo>
                      <a:pt x="76810" y="59614"/>
                      <a:pt x="59615"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8" name="Google Shape;3758;p16"/>
              <p:cNvSpPr/>
              <p:nvPr/>
            </p:nvSpPr>
            <p:spPr>
              <a:xfrm>
                <a:off x="10722165"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9" name="Google Shape;3759;p16"/>
              <p:cNvSpPr/>
              <p:nvPr/>
            </p:nvSpPr>
            <p:spPr>
              <a:xfrm>
                <a:off x="7623492"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0" name="Google Shape;3760;p16"/>
              <p:cNvSpPr/>
              <p:nvPr/>
            </p:nvSpPr>
            <p:spPr>
              <a:xfrm>
                <a:off x="4546409"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1" name="Google Shape;3761;p16"/>
              <p:cNvSpPr/>
              <p:nvPr/>
            </p:nvSpPr>
            <p:spPr>
              <a:xfrm>
                <a:off x="1454956"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2" name="Google Shape;3762;p16"/>
              <p:cNvSpPr/>
              <p:nvPr/>
            </p:nvSpPr>
            <p:spPr>
              <a:xfrm>
                <a:off x="9180956"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3" name="Google Shape;3763;p16"/>
              <p:cNvSpPr/>
              <p:nvPr/>
            </p:nvSpPr>
            <p:spPr>
              <a:xfrm>
                <a:off x="608232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4" name="Google Shape;3764;p16"/>
              <p:cNvSpPr/>
              <p:nvPr/>
            </p:nvSpPr>
            <p:spPr>
              <a:xfrm>
                <a:off x="30052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3765" name="Google Shape;3765;p16"/>
            <p:cNvGrpSpPr/>
            <p:nvPr/>
          </p:nvGrpSpPr>
          <p:grpSpPr>
            <a:xfrm>
              <a:off x="146960" y="5666733"/>
              <a:ext cx="11913022" cy="76803"/>
              <a:chOff x="146960" y="5666733"/>
              <a:chExt cx="11913022" cy="76803"/>
            </a:xfrm>
          </p:grpSpPr>
          <p:sp>
            <p:nvSpPr>
              <p:cNvPr id="3766" name="Google Shape;3766;p16"/>
              <p:cNvSpPr/>
              <p:nvPr/>
            </p:nvSpPr>
            <p:spPr>
              <a:xfrm>
                <a:off x="11983211" y="5666733"/>
                <a:ext cx="76771" cy="76803"/>
              </a:xfrm>
              <a:custGeom>
                <a:avLst/>
                <a:gdLst/>
                <a:ahLst/>
                <a:cxnLst/>
                <a:rect l="l" t="t" r="r" b="b"/>
                <a:pathLst>
                  <a:path w="76771" h="76803" extrusionOk="0">
                    <a:moveTo>
                      <a:pt x="0" y="38398"/>
                    </a:moveTo>
                    <a:cubicBezTo>
                      <a:pt x="0" y="17190"/>
                      <a:pt x="17145" y="0"/>
                      <a:pt x="38354" y="0"/>
                    </a:cubicBezTo>
                    <a:cubicBezTo>
                      <a:pt x="59627" y="0"/>
                      <a:pt x="76771" y="17190"/>
                      <a:pt x="76771" y="38398"/>
                    </a:cubicBezTo>
                    <a:cubicBezTo>
                      <a:pt x="76771" y="59614"/>
                      <a:pt x="59627"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7" name="Google Shape;3767;p16"/>
              <p:cNvSpPr/>
              <p:nvPr/>
            </p:nvSpPr>
            <p:spPr>
              <a:xfrm>
                <a:off x="888453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8" name="Google Shape;3768;p16"/>
              <p:cNvSpPr/>
              <p:nvPr/>
            </p:nvSpPr>
            <p:spPr>
              <a:xfrm>
                <a:off x="5807462"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9" name="Google Shape;3769;p16"/>
              <p:cNvSpPr/>
              <p:nvPr/>
            </p:nvSpPr>
            <p:spPr>
              <a:xfrm>
                <a:off x="2716009"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0" name="Google Shape;3770;p16"/>
              <p:cNvSpPr/>
              <p:nvPr/>
            </p:nvSpPr>
            <p:spPr>
              <a:xfrm>
                <a:off x="10442067"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1" name="Google Shape;3771;p16"/>
              <p:cNvSpPr/>
              <p:nvPr/>
            </p:nvSpPr>
            <p:spPr>
              <a:xfrm>
                <a:off x="7343393" y="5666733"/>
                <a:ext cx="76772" cy="76803"/>
              </a:xfrm>
              <a:custGeom>
                <a:avLst/>
                <a:gdLst/>
                <a:ahLst/>
                <a:cxnLst/>
                <a:rect l="l" t="t" r="r" b="b"/>
                <a:pathLst>
                  <a:path w="76772" h="76803" extrusionOk="0">
                    <a:moveTo>
                      <a:pt x="0" y="38398"/>
                    </a:moveTo>
                    <a:cubicBezTo>
                      <a:pt x="0" y="17190"/>
                      <a:pt x="17209" y="0"/>
                      <a:pt x="38418" y="0"/>
                    </a:cubicBezTo>
                    <a:cubicBezTo>
                      <a:pt x="59627" y="0"/>
                      <a:pt x="76772" y="17190"/>
                      <a:pt x="76772" y="38398"/>
                    </a:cubicBezTo>
                    <a:cubicBezTo>
                      <a:pt x="76772"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2" name="Google Shape;3772;p16"/>
              <p:cNvSpPr/>
              <p:nvPr/>
            </p:nvSpPr>
            <p:spPr>
              <a:xfrm>
                <a:off x="426630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3" name="Google Shape;3773;p16"/>
              <p:cNvSpPr/>
              <p:nvPr/>
            </p:nvSpPr>
            <p:spPr>
              <a:xfrm>
                <a:off x="11748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4" name="Google Shape;3774;p16"/>
              <p:cNvSpPr/>
              <p:nvPr/>
            </p:nvSpPr>
            <p:spPr>
              <a:xfrm>
                <a:off x="11699938"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5" name="Google Shape;3775;p16"/>
              <p:cNvSpPr/>
              <p:nvPr/>
            </p:nvSpPr>
            <p:spPr>
              <a:xfrm>
                <a:off x="8601265"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6" name="Google Shape;3776;p16"/>
              <p:cNvSpPr/>
              <p:nvPr/>
            </p:nvSpPr>
            <p:spPr>
              <a:xfrm>
                <a:off x="5524195"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7" name="Google Shape;3777;p16"/>
              <p:cNvSpPr/>
              <p:nvPr/>
            </p:nvSpPr>
            <p:spPr>
              <a:xfrm>
                <a:off x="2432742"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8" name="Google Shape;3778;p16"/>
              <p:cNvSpPr/>
              <p:nvPr/>
            </p:nvSpPr>
            <p:spPr>
              <a:xfrm>
                <a:off x="10158793" y="5666733"/>
                <a:ext cx="76771" cy="76803"/>
              </a:xfrm>
              <a:custGeom>
                <a:avLst/>
                <a:gdLst/>
                <a:ahLst/>
                <a:cxnLst/>
                <a:rect l="l" t="t" r="r" b="b"/>
                <a:pathLst>
                  <a:path w="76771" h="76803" extrusionOk="0">
                    <a:moveTo>
                      <a:pt x="0" y="38398"/>
                    </a:moveTo>
                    <a:cubicBezTo>
                      <a:pt x="0" y="17190"/>
                      <a:pt x="17145" y="0"/>
                      <a:pt x="38353" y="0"/>
                    </a:cubicBezTo>
                    <a:cubicBezTo>
                      <a:pt x="59562" y="0"/>
                      <a:pt x="76771" y="17190"/>
                      <a:pt x="76771" y="38398"/>
                    </a:cubicBezTo>
                    <a:cubicBezTo>
                      <a:pt x="76771" y="59614"/>
                      <a:pt x="59562"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9" name="Google Shape;3779;p16"/>
              <p:cNvSpPr/>
              <p:nvPr/>
            </p:nvSpPr>
            <p:spPr>
              <a:xfrm>
                <a:off x="7060120"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0" name="Google Shape;3780;p16"/>
              <p:cNvSpPr/>
              <p:nvPr/>
            </p:nvSpPr>
            <p:spPr>
              <a:xfrm>
                <a:off x="398303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1" name="Google Shape;3781;p16"/>
              <p:cNvSpPr/>
              <p:nvPr/>
            </p:nvSpPr>
            <p:spPr>
              <a:xfrm>
                <a:off x="89158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2" name="Google Shape;3782;p16"/>
              <p:cNvSpPr/>
              <p:nvPr/>
            </p:nvSpPr>
            <p:spPr>
              <a:xfrm>
                <a:off x="11434762"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3" name="Google Shape;3783;p16"/>
              <p:cNvSpPr/>
              <p:nvPr/>
            </p:nvSpPr>
            <p:spPr>
              <a:xfrm>
                <a:off x="833608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4" name="Google Shape;3784;p16"/>
              <p:cNvSpPr/>
              <p:nvPr/>
            </p:nvSpPr>
            <p:spPr>
              <a:xfrm>
                <a:off x="525903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5" name="Google Shape;3785;p16"/>
              <p:cNvSpPr/>
              <p:nvPr/>
            </p:nvSpPr>
            <p:spPr>
              <a:xfrm>
                <a:off x="2167578"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6" name="Google Shape;3786;p16"/>
              <p:cNvSpPr/>
              <p:nvPr/>
            </p:nvSpPr>
            <p:spPr>
              <a:xfrm>
                <a:off x="9893617"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7" name="Google Shape;3787;p16"/>
              <p:cNvSpPr/>
              <p:nvPr/>
            </p:nvSpPr>
            <p:spPr>
              <a:xfrm>
                <a:off x="6794944"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8" name="Google Shape;3788;p16"/>
              <p:cNvSpPr/>
              <p:nvPr/>
            </p:nvSpPr>
            <p:spPr>
              <a:xfrm>
                <a:off x="3717874"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9" name="Google Shape;3789;p16"/>
              <p:cNvSpPr/>
              <p:nvPr/>
            </p:nvSpPr>
            <p:spPr>
              <a:xfrm>
                <a:off x="626422" y="5666733"/>
                <a:ext cx="76808" cy="76803"/>
              </a:xfrm>
              <a:custGeom>
                <a:avLst/>
                <a:gdLst/>
                <a:ahLst/>
                <a:cxnLst/>
                <a:rect l="l" t="t" r="r" b="b"/>
                <a:pathLst>
                  <a:path w="76808" h="76803" extrusionOk="0">
                    <a:moveTo>
                      <a:pt x="0" y="38398"/>
                    </a:moveTo>
                    <a:cubicBezTo>
                      <a:pt x="0" y="17190"/>
                      <a:pt x="17195" y="0"/>
                      <a:pt x="38404" y="0"/>
                    </a:cubicBezTo>
                    <a:cubicBezTo>
                      <a:pt x="59613" y="0"/>
                      <a:pt x="76808" y="17190"/>
                      <a:pt x="76808" y="38398"/>
                    </a:cubicBezTo>
                    <a:cubicBezTo>
                      <a:pt x="76808" y="59614"/>
                      <a:pt x="59613" y="76803"/>
                      <a:pt x="38404"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0" name="Google Shape;3790;p16"/>
              <p:cNvSpPr/>
              <p:nvPr/>
            </p:nvSpPr>
            <p:spPr>
              <a:xfrm>
                <a:off x="11192954" y="5666733"/>
                <a:ext cx="76771" cy="76803"/>
              </a:xfrm>
              <a:custGeom>
                <a:avLst/>
                <a:gdLst/>
                <a:ahLst/>
                <a:cxnLst/>
                <a:rect l="l" t="t" r="r" b="b"/>
                <a:pathLst>
                  <a:path w="76771" h="76803" extrusionOk="0">
                    <a:moveTo>
                      <a:pt x="0" y="38398"/>
                    </a:moveTo>
                    <a:cubicBezTo>
                      <a:pt x="0" y="17190"/>
                      <a:pt x="17145" y="0"/>
                      <a:pt x="38353" y="0"/>
                    </a:cubicBezTo>
                    <a:cubicBezTo>
                      <a:pt x="59627" y="0"/>
                      <a:pt x="76771" y="17190"/>
                      <a:pt x="76771" y="38398"/>
                    </a:cubicBezTo>
                    <a:cubicBezTo>
                      <a:pt x="76771" y="59614"/>
                      <a:pt x="59627"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1" name="Google Shape;3791;p16"/>
              <p:cNvSpPr/>
              <p:nvPr/>
            </p:nvSpPr>
            <p:spPr>
              <a:xfrm>
                <a:off x="8094281"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2" name="Google Shape;3792;p16"/>
              <p:cNvSpPr/>
              <p:nvPr/>
            </p:nvSpPr>
            <p:spPr>
              <a:xfrm>
                <a:off x="5017204"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3" name="Google Shape;3793;p16"/>
              <p:cNvSpPr/>
              <p:nvPr/>
            </p:nvSpPr>
            <p:spPr>
              <a:xfrm>
                <a:off x="19257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4" name="Google Shape;3794;p16"/>
              <p:cNvSpPr/>
              <p:nvPr/>
            </p:nvSpPr>
            <p:spPr>
              <a:xfrm>
                <a:off x="9651809" y="5666733"/>
                <a:ext cx="76772" cy="76803"/>
              </a:xfrm>
              <a:custGeom>
                <a:avLst/>
                <a:gdLst/>
                <a:ahLst/>
                <a:cxnLst/>
                <a:rect l="l" t="t" r="r" b="b"/>
                <a:pathLst>
                  <a:path w="76772" h="76803" extrusionOk="0">
                    <a:moveTo>
                      <a:pt x="0" y="38398"/>
                    </a:moveTo>
                    <a:cubicBezTo>
                      <a:pt x="0" y="17190"/>
                      <a:pt x="17145" y="0"/>
                      <a:pt x="38354" y="0"/>
                    </a:cubicBezTo>
                    <a:cubicBezTo>
                      <a:pt x="59563" y="0"/>
                      <a:pt x="76772" y="17190"/>
                      <a:pt x="76772" y="38398"/>
                    </a:cubicBezTo>
                    <a:cubicBezTo>
                      <a:pt x="76772" y="59614"/>
                      <a:pt x="59563"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5" name="Google Shape;3795;p16"/>
              <p:cNvSpPr/>
              <p:nvPr/>
            </p:nvSpPr>
            <p:spPr>
              <a:xfrm>
                <a:off x="6553136"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6" name="Google Shape;3796;p16"/>
              <p:cNvSpPr/>
              <p:nvPr/>
            </p:nvSpPr>
            <p:spPr>
              <a:xfrm>
                <a:off x="347604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7" name="Google Shape;3797;p16"/>
              <p:cNvSpPr/>
              <p:nvPr/>
            </p:nvSpPr>
            <p:spPr>
              <a:xfrm>
                <a:off x="384595" y="5666733"/>
                <a:ext cx="76808" cy="76803"/>
              </a:xfrm>
              <a:custGeom>
                <a:avLst/>
                <a:gdLst/>
                <a:ahLst/>
                <a:cxnLst/>
                <a:rect l="l" t="t" r="r" b="b"/>
                <a:pathLst>
                  <a:path w="76808" h="76803" extrusionOk="0">
                    <a:moveTo>
                      <a:pt x="0" y="38398"/>
                    </a:moveTo>
                    <a:cubicBezTo>
                      <a:pt x="0" y="17190"/>
                      <a:pt x="17194" y="0"/>
                      <a:pt x="38404" y="0"/>
                    </a:cubicBezTo>
                    <a:cubicBezTo>
                      <a:pt x="59614" y="0"/>
                      <a:pt x="76809" y="17190"/>
                      <a:pt x="76809" y="38398"/>
                    </a:cubicBezTo>
                    <a:cubicBezTo>
                      <a:pt x="76809" y="59614"/>
                      <a:pt x="59614" y="76803"/>
                      <a:pt x="38404" y="76803"/>
                    </a:cubicBezTo>
                    <a:cubicBezTo>
                      <a:pt x="17194"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8" name="Google Shape;3798;p16"/>
              <p:cNvSpPr/>
              <p:nvPr/>
            </p:nvSpPr>
            <p:spPr>
              <a:xfrm>
                <a:off x="10955273"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9" name="Google Shape;3799;p16"/>
              <p:cNvSpPr/>
              <p:nvPr/>
            </p:nvSpPr>
            <p:spPr>
              <a:xfrm>
                <a:off x="7856664" y="5666733"/>
                <a:ext cx="76771" cy="76803"/>
              </a:xfrm>
              <a:custGeom>
                <a:avLst/>
                <a:gdLst/>
                <a:ahLst/>
                <a:cxnLst/>
                <a:rect l="l" t="t" r="r" b="b"/>
                <a:pathLst>
                  <a:path w="76771" h="76803" extrusionOk="0">
                    <a:moveTo>
                      <a:pt x="0" y="38398"/>
                    </a:moveTo>
                    <a:cubicBezTo>
                      <a:pt x="0" y="17190"/>
                      <a:pt x="17145" y="0"/>
                      <a:pt x="38417" y="0"/>
                    </a:cubicBezTo>
                    <a:cubicBezTo>
                      <a:pt x="59627" y="0"/>
                      <a:pt x="76771" y="17190"/>
                      <a:pt x="76771" y="38398"/>
                    </a:cubicBezTo>
                    <a:cubicBezTo>
                      <a:pt x="76771" y="59614"/>
                      <a:pt x="59627" y="76803"/>
                      <a:pt x="38417"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0" name="Google Shape;3800;p16"/>
              <p:cNvSpPr/>
              <p:nvPr/>
            </p:nvSpPr>
            <p:spPr>
              <a:xfrm>
                <a:off x="477956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1" name="Google Shape;3801;p16"/>
              <p:cNvSpPr/>
              <p:nvPr/>
            </p:nvSpPr>
            <p:spPr>
              <a:xfrm>
                <a:off x="1688115"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2" name="Google Shape;3802;p16"/>
              <p:cNvSpPr/>
              <p:nvPr/>
            </p:nvSpPr>
            <p:spPr>
              <a:xfrm>
                <a:off x="941412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3" name="Google Shape;3803;p16"/>
              <p:cNvSpPr/>
              <p:nvPr/>
            </p:nvSpPr>
            <p:spPr>
              <a:xfrm>
                <a:off x="6315493" y="5666733"/>
                <a:ext cx="76796" cy="76803"/>
              </a:xfrm>
              <a:custGeom>
                <a:avLst/>
                <a:gdLst/>
                <a:ahLst/>
                <a:cxnLst/>
                <a:rect l="l" t="t" r="r" b="b"/>
                <a:pathLst>
                  <a:path w="76796" h="76803" extrusionOk="0">
                    <a:moveTo>
                      <a:pt x="0" y="38398"/>
                    </a:moveTo>
                    <a:cubicBezTo>
                      <a:pt x="0" y="17190"/>
                      <a:pt x="17190" y="0"/>
                      <a:pt x="38379" y="0"/>
                    </a:cubicBezTo>
                    <a:cubicBezTo>
                      <a:pt x="59589" y="0"/>
                      <a:pt x="76797" y="17190"/>
                      <a:pt x="76797" y="38398"/>
                    </a:cubicBezTo>
                    <a:cubicBezTo>
                      <a:pt x="76797" y="59614"/>
                      <a:pt x="59589" y="76803"/>
                      <a:pt x="38379" y="76803"/>
                    </a:cubicBezTo>
                    <a:cubicBezTo>
                      <a:pt x="17190"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4" name="Google Shape;3804;p16"/>
              <p:cNvSpPr/>
              <p:nvPr/>
            </p:nvSpPr>
            <p:spPr>
              <a:xfrm>
                <a:off x="3238417"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5" name="Google Shape;3805;p16"/>
              <p:cNvSpPr/>
              <p:nvPr/>
            </p:nvSpPr>
            <p:spPr>
              <a:xfrm>
                <a:off x="146960" y="5666733"/>
                <a:ext cx="76809" cy="76803"/>
              </a:xfrm>
              <a:custGeom>
                <a:avLst/>
                <a:gdLst/>
                <a:ahLst/>
                <a:cxnLst/>
                <a:rect l="l" t="t" r="r" b="b"/>
                <a:pathLst>
                  <a:path w="76809" h="76803" extrusionOk="0">
                    <a:moveTo>
                      <a:pt x="0" y="38398"/>
                    </a:moveTo>
                    <a:cubicBezTo>
                      <a:pt x="0" y="17190"/>
                      <a:pt x="17195" y="0"/>
                      <a:pt x="38405" y="0"/>
                    </a:cubicBezTo>
                    <a:cubicBezTo>
                      <a:pt x="59615" y="0"/>
                      <a:pt x="76810" y="17190"/>
                      <a:pt x="76810" y="38398"/>
                    </a:cubicBezTo>
                    <a:cubicBezTo>
                      <a:pt x="76810" y="59614"/>
                      <a:pt x="59615"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6" name="Google Shape;3806;p16"/>
              <p:cNvSpPr/>
              <p:nvPr/>
            </p:nvSpPr>
            <p:spPr>
              <a:xfrm>
                <a:off x="10722165"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7" name="Google Shape;3807;p16"/>
              <p:cNvSpPr/>
              <p:nvPr/>
            </p:nvSpPr>
            <p:spPr>
              <a:xfrm>
                <a:off x="7623492"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8" name="Google Shape;3808;p16"/>
              <p:cNvSpPr/>
              <p:nvPr/>
            </p:nvSpPr>
            <p:spPr>
              <a:xfrm>
                <a:off x="4546409"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9" name="Google Shape;3809;p16"/>
              <p:cNvSpPr/>
              <p:nvPr/>
            </p:nvSpPr>
            <p:spPr>
              <a:xfrm>
                <a:off x="1454956"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10" name="Google Shape;3810;p16"/>
              <p:cNvSpPr/>
              <p:nvPr/>
            </p:nvSpPr>
            <p:spPr>
              <a:xfrm>
                <a:off x="9180956"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11" name="Google Shape;3811;p16"/>
              <p:cNvSpPr/>
              <p:nvPr/>
            </p:nvSpPr>
            <p:spPr>
              <a:xfrm>
                <a:off x="608232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12" name="Google Shape;3812;p16"/>
              <p:cNvSpPr/>
              <p:nvPr/>
            </p:nvSpPr>
            <p:spPr>
              <a:xfrm>
                <a:off x="30052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sp>
        <p:nvSpPr>
          <p:cNvPr id="3813" name="Google Shape;3813;p16"/>
          <p:cNvSpPr/>
          <p:nvPr/>
        </p:nvSpPr>
        <p:spPr>
          <a:xfrm>
            <a:off x="-8" y="6742330"/>
            <a:ext cx="1131345" cy="114589"/>
          </a:xfrm>
          <a:custGeom>
            <a:avLst/>
            <a:gdLst/>
            <a:ahLst/>
            <a:cxnLst/>
            <a:rect l="l" t="t" r="r" b="b"/>
            <a:pathLst>
              <a:path w="919793" h="87640" extrusionOk="0">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p:cSld name="MAIN_POINT">
    <p:spTree>
      <p:nvGrpSpPr>
        <p:cNvPr id="1" name="Shape 3971"/>
        <p:cNvGrpSpPr/>
        <p:nvPr/>
      </p:nvGrpSpPr>
      <p:grpSpPr>
        <a:xfrm>
          <a:off x="0" y="0"/>
          <a:ext cx="0" cy="0"/>
          <a:chOff x="0" y="0"/>
          <a:chExt cx="0" cy="0"/>
        </a:xfrm>
      </p:grpSpPr>
      <p:sp>
        <p:nvSpPr>
          <p:cNvPr id="3972" name="Google Shape;3972;p18"/>
          <p:cNvSpPr/>
          <p:nvPr/>
        </p:nvSpPr>
        <p:spPr>
          <a:xfrm>
            <a:off x="9550397" y="1012875"/>
            <a:ext cx="1050753" cy="364547"/>
          </a:xfrm>
          <a:custGeom>
            <a:avLst/>
            <a:gdLst/>
            <a:ahLst/>
            <a:cxnLst/>
            <a:rect l="l" t="t" r="r" b="b"/>
            <a:pathLst>
              <a:path w="312957" h="108577" extrusionOk="0">
                <a:moveTo>
                  <a:pt x="312958" y="108578"/>
                </a:moveTo>
                <a:cubicBezTo>
                  <a:pt x="312958" y="108578"/>
                  <a:pt x="311529" y="92004"/>
                  <a:pt x="300289" y="86099"/>
                </a:cubicBezTo>
                <a:cubicBezTo>
                  <a:pt x="289145" y="80194"/>
                  <a:pt x="272477" y="83718"/>
                  <a:pt x="272477" y="83718"/>
                </a:cubicBezTo>
                <a:cubicBezTo>
                  <a:pt x="272477" y="83718"/>
                  <a:pt x="270667" y="71431"/>
                  <a:pt x="262666" y="64287"/>
                </a:cubicBezTo>
                <a:cubicBezTo>
                  <a:pt x="254760" y="57143"/>
                  <a:pt x="238377" y="59238"/>
                  <a:pt x="238377" y="59238"/>
                </a:cubicBezTo>
                <a:cubicBezTo>
                  <a:pt x="238377" y="59238"/>
                  <a:pt x="235901" y="6565"/>
                  <a:pt x="185037" y="565"/>
                </a:cubicBezTo>
                <a:cubicBezTo>
                  <a:pt x="131411" y="-5722"/>
                  <a:pt x="123315" y="42570"/>
                  <a:pt x="123315" y="42570"/>
                </a:cubicBezTo>
                <a:cubicBezTo>
                  <a:pt x="123315" y="42570"/>
                  <a:pt x="99026" y="25806"/>
                  <a:pt x="81310" y="36283"/>
                </a:cubicBezTo>
                <a:cubicBezTo>
                  <a:pt x="59879" y="48856"/>
                  <a:pt x="66641" y="73240"/>
                  <a:pt x="66641" y="73240"/>
                </a:cubicBezTo>
                <a:cubicBezTo>
                  <a:pt x="66641" y="73240"/>
                  <a:pt x="58164" y="69907"/>
                  <a:pt x="51973" y="72764"/>
                </a:cubicBezTo>
                <a:cubicBezTo>
                  <a:pt x="45782" y="75621"/>
                  <a:pt x="43972" y="83813"/>
                  <a:pt x="43972" y="83813"/>
                </a:cubicBezTo>
                <a:cubicBezTo>
                  <a:pt x="43972" y="83813"/>
                  <a:pt x="25398" y="70383"/>
                  <a:pt x="8348" y="84956"/>
                </a:cubicBezTo>
                <a:cubicBezTo>
                  <a:pt x="-2224" y="93909"/>
                  <a:pt x="252" y="105149"/>
                  <a:pt x="252" y="105149"/>
                </a:cubicBezTo>
                <a:lnTo>
                  <a:pt x="312958" y="108578"/>
                </a:lnTo>
                <a:close/>
              </a:path>
            </a:pathLst>
          </a:custGeom>
          <a:solidFill>
            <a:srgbClr val="FAFAFA"/>
          </a:solidFill>
          <a:ln>
            <a:noFill/>
          </a:ln>
          <a:effectLst>
            <a:outerShdw blurRad="142875" dist="19050" dir="5400000" algn="bl" rotWithShape="0">
              <a:srgbClr val="000000">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73" name="Google Shape;3973;p18"/>
          <p:cNvSpPr/>
          <p:nvPr/>
        </p:nvSpPr>
        <p:spPr>
          <a:xfrm>
            <a:off x="10518652" y="1418874"/>
            <a:ext cx="790999" cy="274428"/>
          </a:xfrm>
          <a:custGeom>
            <a:avLst/>
            <a:gdLst/>
            <a:ahLst/>
            <a:cxnLst/>
            <a:rect l="l" t="t" r="r" b="b"/>
            <a:pathLst>
              <a:path w="312957" h="108577" extrusionOk="0">
                <a:moveTo>
                  <a:pt x="312958" y="108578"/>
                </a:moveTo>
                <a:cubicBezTo>
                  <a:pt x="312958" y="108578"/>
                  <a:pt x="311529" y="92004"/>
                  <a:pt x="300289" y="86099"/>
                </a:cubicBezTo>
                <a:cubicBezTo>
                  <a:pt x="289145" y="80194"/>
                  <a:pt x="272477" y="83718"/>
                  <a:pt x="272477" y="83718"/>
                </a:cubicBezTo>
                <a:cubicBezTo>
                  <a:pt x="272477" y="83718"/>
                  <a:pt x="270667" y="71431"/>
                  <a:pt x="262666" y="64287"/>
                </a:cubicBezTo>
                <a:cubicBezTo>
                  <a:pt x="254760" y="57143"/>
                  <a:pt x="238377" y="59238"/>
                  <a:pt x="238377" y="59238"/>
                </a:cubicBezTo>
                <a:cubicBezTo>
                  <a:pt x="238377" y="59238"/>
                  <a:pt x="235901" y="6565"/>
                  <a:pt x="185037" y="565"/>
                </a:cubicBezTo>
                <a:cubicBezTo>
                  <a:pt x="131411" y="-5722"/>
                  <a:pt x="123315" y="42570"/>
                  <a:pt x="123315" y="42570"/>
                </a:cubicBezTo>
                <a:cubicBezTo>
                  <a:pt x="123315" y="42570"/>
                  <a:pt x="99026" y="25806"/>
                  <a:pt x="81310" y="36283"/>
                </a:cubicBezTo>
                <a:cubicBezTo>
                  <a:pt x="59879" y="48856"/>
                  <a:pt x="66641" y="73240"/>
                  <a:pt x="66641" y="73240"/>
                </a:cubicBezTo>
                <a:cubicBezTo>
                  <a:pt x="66641" y="73240"/>
                  <a:pt x="58164" y="69907"/>
                  <a:pt x="51973" y="72764"/>
                </a:cubicBezTo>
                <a:cubicBezTo>
                  <a:pt x="45782" y="75621"/>
                  <a:pt x="43972" y="83813"/>
                  <a:pt x="43972" y="83813"/>
                </a:cubicBezTo>
                <a:cubicBezTo>
                  <a:pt x="43972" y="83813"/>
                  <a:pt x="25398" y="70383"/>
                  <a:pt x="8348" y="84956"/>
                </a:cubicBezTo>
                <a:cubicBezTo>
                  <a:pt x="-2224" y="93909"/>
                  <a:pt x="252" y="105149"/>
                  <a:pt x="252" y="105149"/>
                </a:cubicBezTo>
                <a:lnTo>
                  <a:pt x="312958" y="108578"/>
                </a:lnTo>
                <a:close/>
              </a:path>
            </a:pathLst>
          </a:custGeom>
          <a:solidFill>
            <a:srgbClr val="FAFAFA"/>
          </a:solidFill>
          <a:ln>
            <a:noFill/>
          </a:ln>
          <a:effectLst>
            <a:outerShdw blurRad="142875" dist="19050" dir="5400000" algn="bl" rotWithShape="0">
              <a:srgbClr val="000000">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74" name="Google Shape;3974;p18"/>
          <p:cNvSpPr/>
          <p:nvPr/>
        </p:nvSpPr>
        <p:spPr>
          <a:xfrm>
            <a:off x="-15675" y="544800"/>
            <a:ext cx="7456671" cy="2109668"/>
          </a:xfrm>
          <a:custGeom>
            <a:avLst/>
            <a:gdLst/>
            <a:ahLst/>
            <a:cxnLst/>
            <a:rect l="l" t="t" r="r" b="b"/>
            <a:pathLst>
              <a:path w="9468789" h="2474684" extrusionOk="0">
                <a:moveTo>
                  <a:pt x="0" y="2378579"/>
                </a:moveTo>
                <a:cubicBezTo>
                  <a:pt x="122728" y="2501305"/>
                  <a:pt x="431533" y="2478356"/>
                  <a:pt x="583962" y="2460062"/>
                </a:cubicBezTo>
                <a:cubicBezTo>
                  <a:pt x="1139970" y="2393342"/>
                  <a:pt x="1466297" y="1834523"/>
                  <a:pt x="1500644" y="1319303"/>
                </a:cubicBezTo>
                <a:cubicBezTo>
                  <a:pt x="1507743" y="1212807"/>
                  <a:pt x="1537525" y="1057562"/>
                  <a:pt x="1480273" y="959417"/>
                </a:cubicBezTo>
                <a:cubicBezTo>
                  <a:pt x="1340599" y="719971"/>
                  <a:pt x="1106023" y="971330"/>
                  <a:pt x="1018539" y="1108801"/>
                </a:cubicBezTo>
                <a:cubicBezTo>
                  <a:pt x="795572" y="1459175"/>
                  <a:pt x="833335" y="2192403"/>
                  <a:pt x="1392002" y="2147712"/>
                </a:cubicBezTo>
                <a:cubicBezTo>
                  <a:pt x="1820265" y="2113453"/>
                  <a:pt x="2079256" y="1707764"/>
                  <a:pt x="2349430" y="1427945"/>
                </a:cubicBezTo>
                <a:cubicBezTo>
                  <a:pt x="2820625" y="939922"/>
                  <a:pt x="3704538" y="331935"/>
                  <a:pt x="4427245" y="538418"/>
                </a:cubicBezTo>
                <a:cubicBezTo>
                  <a:pt x="5037779" y="712859"/>
                  <a:pt x="4533010" y="1793051"/>
                  <a:pt x="4121683" y="1957586"/>
                </a:cubicBezTo>
                <a:cubicBezTo>
                  <a:pt x="3809587" y="2082421"/>
                  <a:pt x="3314731" y="2018305"/>
                  <a:pt x="3727849" y="1624859"/>
                </a:cubicBezTo>
                <a:cubicBezTo>
                  <a:pt x="3803218" y="1553085"/>
                  <a:pt x="3895458" y="1485972"/>
                  <a:pt x="3985876" y="1434733"/>
                </a:cubicBezTo>
                <a:cubicBezTo>
                  <a:pt x="4672228" y="1045802"/>
                  <a:pt x="4835797" y="1655250"/>
                  <a:pt x="5377878" y="1876103"/>
                </a:cubicBezTo>
                <a:cubicBezTo>
                  <a:pt x="5896673" y="2087463"/>
                  <a:pt x="6544741" y="2041152"/>
                  <a:pt x="7021118" y="1740295"/>
                </a:cubicBezTo>
                <a:cubicBezTo>
                  <a:pt x="7231240" y="1607606"/>
                  <a:pt x="7411263" y="1410572"/>
                  <a:pt x="7537183" y="1197078"/>
                </a:cubicBezTo>
                <a:cubicBezTo>
                  <a:pt x="7637259" y="1027324"/>
                  <a:pt x="7714157" y="834176"/>
                  <a:pt x="7774863" y="647067"/>
                </a:cubicBezTo>
                <a:cubicBezTo>
                  <a:pt x="7817916" y="514193"/>
                  <a:pt x="7876146" y="321572"/>
                  <a:pt x="7815567" y="185327"/>
                </a:cubicBezTo>
                <a:cubicBezTo>
                  <a:pt x="7673962" y="-133247"/>
                  <a:pt x="7171740" y="10022"/>
                  <a:pt x="7007529" y="232863"/>
                </a:cubicBezTo>
                <a:cubicBezTo>
                  <a:pt x="6866623" y="424087"/>
                  <a:pt x="6954887" y="734138"/>
                  <a:pt x="7068680" y="911887"/>
                </a:cubicBezTo>
                <a:cubicBezTo>
                  <a:pt x="7373861" y="1388797"/>
                  <a:pt x="8180375" y="1385622"/>
                  <a:pt x="8671165" y="1319303"/>
                </a:cubicBezTo>
                <a:cubicBezTo>
                  <a:pt x="8854808" y="1294481"/>
                  <a:pt x="9038958" y="1271558"/>
                  <a:pt x="9221139" y="1237820"/>
                </a:cubicBezTo>
                <a:cubicBezTo>
                  <a:pt x="9285084" y="1225977"/>
                  <a:pt x="9353028" y="1216078"/>
                  <a:pt x="9418052" y="1210655"/>
                </a:cubicBezTo>
                <a:cubicBezTo>
                  <a:pt x="9433864" y="1209340"/>
                  <a:pt x="9481425" y="1210655"/>
                  <a:pt x="9465614" y="1210655"/>
                </a:cubicBezTo>
              </a:path>
            </a:pathLst>
          </a:custGeom>
          <a:noFill/>
          <a:ln w="9525" cap="rnd" cmpd="sng">
            <a:solidFill>
              <a:schemeClr val="accent5"/>
            </a:solidFill>
            <a:prstDash val="dash"/>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3975" name="Google Shape;3975;p18"/>
          <p:cNvGrpSpPr/>
          <p:nvPr/>
        </p:nvGrpSpPr>
        <p:grpSpPr>
          <a:xfrm rot="888533">
            <a:off x="7328958" y="1125559"/>
            <a:ext cx="580593" cy="659897"/>
            <a:chOff x="7290686" y="630349"/>
            <a:chExt cx="580583" cy="659886"/>
          </a:xfrm>
        </p:grpSpPr>
        <p:sp>
          <p:nvSpPr>
            <p:cNvPr id="3976" name="Google Shape;3976;p18"/>
            <p:cNvSpPr/>
            <p:nvPr/>
          </p:nvSpPr>
          <p:spPr>
            <a:xfrm rot="1920323">
              <a:off x="7427881" y="775649"/>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77" name="Google Shape;3977;p18"/>
            <p:cNvSpPr/>
            <p:nvPr/>
          </p:nvSpPr>
          <p:spPr>
            <a:xfrm rot="1920323">
              <a:off x="7391631" y="694974"/>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grpSp>
          <p:nvGrpSpPr>
            <p:cNvPr id="3978" name="Google Shape;3978;p18"/>
            <p:cNvGrpSpPr/>
            <p:nvPr/>
          </p:nvGrpSpPr>
          <p:grpSpPr>
            <a:xfrm rot="1919852">
              <a:off x="7387589" y="689357"/>
              <a:ext cx="356935" cy="468095"/>
              <a:chOff x="1547770" y="4616227"/>
              <a:chExt cx="256487" cy="336365"/>
            </a:xfrm>
          </p:grpSpPr>
          <p:grpSp>
            <p:nvGrpSpPr>
              <p:cNvPr id="3979" name="Google Shape;3979;p18"/>
              <p:cNvGrpSpPr/>
              <p:nvPr/>
            </p:nvGrpSpPr>
            <p:grpSpPr>
              <a:xfrm>
                <a:off x="1603033" y="4616227"/>
                <a:ext cx="201224" cy="99930"/>
                <a:chOff x="1603033" y="4616227"/>
                <a:chExt cx="201224" cy="99930"/>
              </a:xfrm>
            </p:grpSpPr>
            <p:sp>
              <p:nvSpPr>
                <p:cNvPr id="3980" name="Google Shape;3980;p18"/>
                <p:cNvSpPr/>
                <p:nvPr/>
              </p:nvSpPr>
              <p:spPr>
                <a:xfrm>
                  <a:off x="1603033" y="4616227"/>
                  <a:ext cx="82039" cy="94380"/>
                </a:xfrm>
                <a:custGeom>
                  <a:avLst/>
                  <a:gdLst/>
                  <a:ahLst/>
                  <a:cxnLst/>
                  <a:rect l="l" t="t" r="r" b="b"/>
                  <a:pathLst>
                    <a:path w="82039" h="94380" extrusionOk="0">
                      <a:moveTo>
                        <a:pt x="41965" y="527"/>
                      </a:moveTo>
                      <a:cubicBezTo>
                        <a:pt x="33952" y="-845"/>
                        <a:pt x="25201" y="387"/>
                        <a:pt x="16235" y="5093"/>
                      </a:cubicBezTo>
                      <a:cubicBezTo>
                        <a:pt x="4392" y="11316"/>
                        <a:pt x="-802" y="21647"/>
                        <a:pt x="100" y="33414"/>
                      </a:cubicBezTo>
                      <a:cubicBezTo>
                        <a:pt x="811" y="42742"/>
                        <a:pt x="5656" y="52299"/>
                        <a:pt x="11174" y="56109"/>
                      </a:cubicBezTo>
                      <a:cubicBezTo>
                        <a:pt x="26935" y="66999"/>
                        <a:pt x="49109" y="50311"/>
                        <a:pt x="38073" y="34411"/>
                      </a:cubicBezTo>
                      <a:cubicBezTo>
                        <a:pt x="38073" y="34411"/>
                        <a:pt x="33215" y="27635"/>
                        <a:pt x="26262" y="30772"/>
                      </a:cubicBezTo>
                      <a:cubicBezTo>
                        <a:pt x="22007" y="32690"/>
                        <a:pt x="20636" y="38208"/>
                        <a:pt x="22890" y="42297"/>
                      </a:cubicBezTo>
                      <a:cubicBezTo>
                        <a:pt x="24935" y="45999"/>
                        <a:pt x="29361" y="47092"/>
                        <a:pt x="33215" y="45682"/>
                      </a:cubicBezTo>
                      <a:cubicBezTo>
                        <a:pt x="30897" y="51492"/>
                        <a:pt x="22147" y="55391"/>
                        <a:pt x="14971" y="50432"/>
                      </a:cubicBezTo>
                      <a:cubicBezTo>
                        <a:pt x="11288" y="47885"/>
                        <a:pt x="7498" y="40323"/>
                        <a:pt x="6932" y="32937"/>
                      </a:cubicBezTo>
                      <a:cubicBezTo>
                        <a:pt x="6234" y="23819"/>
                        <a:pt x="10114" y="16199"/>
                        <a:pt x="19436" y="11303"/>
                      </a:cubicBezTo>
                      <a:cubicBezTo>
                        <a:pt x="39394" y="819"/>
                        <a:pt x="57897" y="10350"/>
                        <a:pt x="67651" y="29623"/>
                      </a:cubicBezTo>
                      <a:cubicBezTo>
                        <a:pt x="74325" y="42799"/>
                        <a:pt x="76230" y="56769"/>
                        <a:pt x="74636" y="70688"/>
                      </a:cubicBezTo>
                      <a:cubicBezTo>
                        <a:pt x="74008" y="76175"/>
                        <a:pt x="72858" y="81267"/>
                        <a:pt x="71410" y="85839"/>
                      </a:cubicBezTo>
                      <a:cubicBezTo>
                        <a:pt x="70902" y="87427"/>
                        <a:pt x="70432" y="88741"/>
                        <a:pt x="69950" y="89948"/>
                      </a:cubicBezTo>
                      <a:cubicBezTo>
                        <a:pt x="69670" y="90653"/>
                        <a:pt x="69480" y="91167"/>
                        <a:pt x="69378" y="91376"/>
                      </a:cubicBezTo>
                      <a:lnTo>
                        <a:pt x="75519" y="94380"/>
                      </a:lnTo>
                      <a:cubicBezTo>
                        <a:pt x="76090" y="93155"/>
                        <a:pt x="76966" y="90939"/>
                        <a:pt x="77919" y="87922"/>
                      </a:cubicBezTo>
                      <a:cubicBezTo>
                        <a:pt x="79500" y="82944"/>
                        <a:pt x="80783" y="77470"/>
                        <a:pt x="81469" y="71520"/>
                      </a:cubicBezTo>
                      <a:cubicBezTo>
                        <a:pt x="83208" y="56344"/>
                        <a:pt x="81062" y="40977"/>
                        <a:pt x="73741" y="26511"/>
                      </a:cubicBezTo>
                      <a:cubicBezTo>
                        <a:pt x="66673" y="12560"/>
                        <a:pt x="55319" y="2813"/>
                        <a:pt x="41965" y="52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81" name="Google Shape;3981;p18"/>
                <p:cNvSpPr/>
                <p:nvPr/>
              </p:nvSpPr>
              <p:spPr>
                <a:xfrm>
                  <a:off x="1705000" y="4645888"/>
                  <a:ext cx="99257" cy="70269"/>
                </a:xfrm>
                <a:custGeom>
                  <a:avLst/>
                  <a:gdLst/>
                  <a:ahLst/>
                  <a:cxnLst/>
                  <a:rect l="l" t="t" r="r" b="b"/>
                  <a:pathLst>
                    <a:path w="99257" h="70269" extrusionOk="0">
                      <a:moveTo>
                        <a:pt x="72358" y="1620"/>
                      </a:moveTo>
                      <a:cubicBezTo>
                        <a:pt x="80124" y="4020"/>
                        <a:pt x="87376" y="9075"/>
                        <a:pt x="93243" y="17329"/>
                      </a:cubicBezTo>
                      <a:cubicBezTo>
                        <a:pt x="100990" y="28232"/>
                        <a:pt x="100959" y="39796"/>
                        <a:pt x="94837" y="49886"/>
                      </a:cubicBezTo>
                      <a:cubicBezTo>
                        <a:pt x="89986" y="57887"/>
                        <a:pt x="81343" y="64218"/>
                        <a:pt x="74695" y="65120"/>
                      </a:cubicBezTo>
                      <a:cubicBezTo>
                        <a:pt x="55715" y="67717"/>
                        <a:pt x="43479" y="42799"/>
                        <a:pt x="60515" y="33611"/>
                      </a:cubicBezTo>
                      <a:cubicBezTo>
                        <a:pt x="60515" y="33611"/>
                        <a:pt x="67907" y="29757"/>
                        <a:pt x="72688" y="35700"/>
                      </a:cubicBezTo>
                      <a:cubicBezTo>
                        <a:pt x="75616" y="39339"/>
                        <a:pt x="74352" y="44876"/>
                        <a:pt x="70491" y="47505"/>
                      </a:cubicBezTo>
                      <a:cubicBezTo>
                        <a:pt x="66992" y="49886"/>
                        <a:pt x="62548" y="48857"/>
                        <a:pt x="59747" y="45860"/>
                      </a:cubicBezTo>
                      <a:cubicBezTo>
                        <a:pt x="59188" y="52089"/>
                        <a:pt x="65234" y="59519"/>
                        <a:pt x="73876" y="58344"/>
                      </a:cubicBezTo>
                      <a:cubicBezTo>
                        <a:pt x="78308" y="57735"/>
                        <a:pt x="85115" y="52699"/>
                        <a:pt x="88951" y="46375"/>
                      </a:cubicBezTo>
                      <a:cubicBezTo>
                        <a:pt x="93701" y="38551"/>
                        <a:pt x="93681" y="30004"/>
                        <a:pt x="87586" y="21425"/>
                      </a:cubicBezTo>
                      <a:cubicBezTo>
                        <a:pt x="74517" y="3042"/>
                        <a:pt x="53708" y="3188"/>
                        <a:pt x="36290" y="15964"/>
                      </a:cubicBezTo>
                      <a:cubicBezTo>
                        <a:pt x="24384" y="24702"/>
                        <a:pt x="16370" y="36303"/>
                        <a:pt x="11500" y="49441"/>
                      </a:cubicBezTo>
                      <a:cubicBezTo>
                        <a:pt x="9582" y="54617"/>
                        <a:pt x="8299" y="59678"/>
                        <a:pt x="7531" y="64408"/>
                      </a:cubicBezTo>
                      <a:cubicBezTo>
                        <a:pt x="7258" y="66053"/>
                        <a:pt x="7087" y="67444"/>
                        <a:pt x="6972" y="68739"/>
                      </a:cubicBezTo>
                      <a:cubicBezTo>
                        <a:pt x="6902" y="69488"/>
                        <a:pt x="6839" y="70034"/>
                        <a:pt x="6833" y="70270"/>
                      </a:cubicBezTo>
                      <a:lnTo>
                        <a:pt x="0" y="70174"/>
                      </a:lnTo>
                      <a:cubicBezTo>
                        <a:pt x="44" y="68822"/>
                        <a:pt x="267" y="66447"/>
                        <a:pt x="775" y="63322"/>
                      </a:cubicBezTo>
                      <a:cubicBezTo>
                        <a:pt x="1619" y="58173"/>
                        <a:pt x="2946" y="52712"/>
                        <a:pt x="5029" y="47098"/>
                      </a:cubicBezTo>
                      <a:cubicBezTo>
                        <a:pt x="10338" y="32766"/>
                        <a:pt x="19196" y="20035"/>
                        <a:pt x="32271" y="10440"/>
                      </a:cubicBezTo>
                      <a:cubicBezTo>
                        <a:pt x="44882" y="1188"/>
                        <a:pt x="59411" y="-2374"/>
                        <a:pt x="72358" y="162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3982" name="Google Shape;3982;p18"/>
              <p:cNvSpPr/>
              <p:nvPr/>
            </p:nvSpPr>
            <p:spPr>
              <a:xfrm>
                <a:off x="1562279" y="4713727"/>
                <a:ext cx="196552" cy="217027"/>
              </a:xfrm>
              <a:custGeom>
                <a:avLst/>
                <a:gdLst/>
                <a:ahLst/>
                <a:cxnLst/>
                <a:rect l="l" t="t" r="r" b="b"/>
                <a:pathLst>
                  <a:path w="196552" h="217027" extrusionOk="0">
                    <a:moveTo>
                      <a:pt x="123030" y="1262"/>
                    </a:moveTo>
                    <a:cubicBezTo>
                      <a:pt x="169442" y="9231"/>
                      <a:pt x="214032" y="74566"/>
                      <a:pt x="189667" y="134148"/>
                    </a:cubicBezTo>
                    <a:cubicBezTo>
                      <a:pt x="165302" y="193730"/>
                      <a:pt x="116470" y="232275"/>
                      <a:pt x="60813" y="211212"/>
                    </a:cubicBezTo>
                    <a:cubicBezTo>
                      <a:pt x="10641" y="192206"/>
                      <a:pt x="-9056" y="142822"/>
                      <a:pt x="3847" y="83215"/>
                    </a:cubicBezTo>
                    <a:cubicBezTo>
                      <a:pt x="14839" y="32497"/>
                      <a:pt x="70649" y="-7723"/>
                      <a:pt x="123030" y="126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83" name="Google Shape;3983;p18"/>
              <p:cNvSpPr/>
              <p:nvPr/>
            </p:nvSpPr>
            <p:spPr>
              <a:xfrm>
                <a:off x="1553507" y="4709353"/>
                <a:ext cx="212283" cy="235137"/>
              </a:xfrm>
              <a:custGeom>
                <a:avLst/>
                <a:gdLst/>
                <a:ahLst/>
                <a:cxnLst/>
                <a:rect l="l" t="t" r="r" b="b"/>
                <a:pathLst>
                  <a:path w="212283" h="235137" extrusionOk="0">
                    <a:moveTo>
                      <a:pt x="82627" y="4499"/>
                    </a:moveTo>
                    <a:cubicBezTo>
                      <a:pt x="12561" y="27581"/>
                      <a:pt x="-7683" y="112068"/>
                      <a:pt x="2452" y="152092"/>
                    </a:cubicBezTo>
                    <a:cubicBezTo>
                      <a:pt x="15044" y="201844"/>
                      <a:pt x="36044" y="205514"/>
                      <a:pt x="45581" y="206644"/>
                    </a:cubicBezTo>
                    <a:cubicBezTo>
                      <a:pt x="55627" y="207851"/>
                      <a:pt x="133484" y="46732"/>
                      <a:pt x="133484" y="46732"/>
                    </a:cubicBezTo>
                    <a:cubicBezTo>
                      <a:pt x="133484" y="46732"/>
                      <a:pt x="78595" y="214125"/>
                      <a:pt x="92184" y="223650"/>
                    </a:cubicBezTo>
                    <a:cubicBezTo>
                      <a:pt x="101341" y="230070"/>
                      <a:pt x="131992" y="245322"/>
                      <a:pt x="160624" y="224761"/>
                    </a:cubicBezTo>
                    <a:cubicBezTo>
                      <a:pt x="220016" y="182102"/>
                      <a:pt x="224969" y="75771"/>
                      <a:pt x="191911" y="47990"/>
                    </a:cubicBezTo>
                    <a:cubicBezTo>
                      <a:pt x="168035" y="27911"/>
                      <a:pt x="137898" y="-13707"/>
                      <a:pt x="82627" y="4499"/>
                    </a:cubicBezTo>
                    <a:close/>
                  </a:path>
                </a:pathLst>
              </a:custGeom>
              <a:solidFill>
                <a:srgbClr val="FC4F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84" name="Google Shape;3984;p18"/>
              <p:cNvSpPr/>
              <p:nvPr/>
            </p:nvSpPr>
            <p:spPr>
              <a:xfrm>
                <a:off x="1547770" y="4711160"/>
                <a:ext cx="225472" cy="241432"/>
              </a:xfrm>
              <a:custGeom>
                <a:avLst/>
                <a:gdLst/>
                <a:ahLst/>
                <a:cxnLst/>
                <a:rect l="l" t="t" r="r" b="b"/>
                <a:pathLst>
                  <a:path w="225472" h="241432" extrusionOk="0">
                    <a:moveTo>
                      <a:pt x="195793" y="31953"/>
                    </a:moveTo>
                    <a:cubicBezTo>
                      <a:pt x="186706" y="23209"/>
                      <a:pt x="175886" y="17418"/>
                      <a:pt x="163618" y="13640"/>
                    </a:cubicBezTo>
                    <a:cubicBezTo>
                      <a:pt x="159109" y="12249"/>
                      <a:pt x="150499" y="10166"/>
                      <a:pt x="150594" y="10204"/>
                    </a:cubicBezTo>
                    <a:cubicBezTo>
                      <a:pt x="130312" y="-768"/>
                      <a:pt x="108843" y="-3328"/>
                      <a:pt x="84560" y="4661"/>
                    </a:cubicBezTo>
                    <a:cubicBezTo>
                      <a:pt x="51375" y="15583"/>
                      <a:pt x="26896" y="40513"/>
                      <a:pt x="12570" y="73577"/>
                    </a:cubicBezTo>
                    <a:cubicBezTo>
                      <a:pt x="524" y="101371"/>
                      <a:pt x="-3025" y="133090"/>
                      <a:pt x="2620" y="155416"/>
                    </a:cubicBezTo>
                    <a:cubicBezTo>
                      <a:pt x="13072" y="196761"/>
                      <a:pt x="29150" y="211531"/>
                      <a:pt x="51350" y="214179"/>
                    </a:cubicBezTo>
                    <a:cubicBezTo>
                      <a:pt x="53039" y="214382"/>
                      <a:pt x="54137" y="213696"/>
                      <a:pt x="55382" y="213265"/>
                    </a:cubicBezTo>
                    <a:cubicBezTo>
                      <a:pt x="60799" y="216643"/>
                      <a:pt x="66145" y="219919"/>
                      <a:pt x="71790" y="222059"/>
                    </a:cubicBezTo>
                    <a:cubicBezTo>
                      <a:pt x="77563" y="224250"/>
                      <a:pt x="83475" y="225253"/>
                      <a:pt x="89513" y="226238"/>
                    </a:cubicBezTo>
                    <a:cubicBezTo>
                      <a:pt x="90085" y="226961"/>
                      <a:pt x="89939" y="227870"/>
                      <a:pt x="90898" y="228543"/>
                    </a:cubicBezTo>
                    <a:cubicBezTo>
                      <a:pt x="111503" y="242989"/>
                      <a:pt x="141202" y="247878"/>
                      <a:pt x="166761" y="229533"/>
                    </a:cubicBezTo>
                    <a:cubicBezTo>
                      <a:pt x="221079" y="190550"/>
                      <a:pt x="237157" y="126847"/>
                      <a:pt x="217275" y="67348"/>
                    </a:cubicBezTo>
                    <a:cubicBezTo>
                      <a:pt x="212233" y="52254"/>
                      <a:pt x="204874" y="40697"/>
                      <a:pt x="195793" y="31953"/>
                    </a:cubicBezTo>
                    <a:close/>
                    <a:moveTo>
                      <a:pt x="192809" y="43021"/>
                    </a:moveTo>
                    <a:cubicBezTo>
                      <a:pt x="198778" y="49816"/>
                      <a:pt x="204125" y="58776"/>
                      <a:pt x="208043" y="70498"/>
                    </a:cubicBezTo>
                    <a:cubicBezTo>
                      <a:pt x="224127" y="118630"/>
                      <a:pt x="217136" y="181470"/>
                      <a:pt x="161084" y="221697"/>
                    </a:cubicBezTo>
                    <a:cubicBezTo>
                      <a:pt x="134065" y="241090"/>
                      <a:pt x="105083" y="226670"/>
                      <a:pt x="96448" y="220611"/>
                    </a:cubicBezTo>
                    <a:cubicBezTo>
                      <a:pt x="95997" y="220294"/>
                      <a:pt x="96232" y="218472"/>
                      <a:pt x="95939" y="217805"/>
                    </a:cubicBezTo>
                    <a:cubicBezTo>
                      <a:pt x="89158" y="217074"/>
                      <a:pt x="82173" y="215684"/>
                      <a:pt x="75118" y="213011"/>
                    </a:cubicBezTo>
                    <a:cubicBezTo>
                      <a:pt x="67593" y="210159"/>
                      <a:pt x="61250" y="206381"/>
                      <a:pt x="55185" y="202152"/>
                    </a:cubicBezTo>
                    <a:cubicBezTo>
                      <a:pt x="54372" y="202869"/>
                      <a:pt x="53096" y="204635"/>
                      <a:pt x="52607" y="204571"/>
                    </a:cubicBezTo>
                    <a:cubicBezTo>
                      <a:pt x="43609" y="203498"/>
                      <a:pt x="23880" y="200000"/>
                      <a:pt x="12018" y="153048"/>
                    </a:cubicBezTo>
                    <a:cubicBezTo>
                      <a:pt x="2468" y="115284"/>
                      <a:pt x="21600" y="35649"/>
                      <a:pt x="87710" y="13894"/>
                    </a:cubicBezTo>
                    <a:cubicBezTo>
                      <a:pt x="112100" y="5874"/>
                      <a:pt x="131093" y="10350"/>
                      <a:pt x="146924" y="19158"/>
                    </a:cubicBezTo>
                    <a:cubicBezTo>
                      <a:pt x="151762" y="21158"/>
                      <a:pt x="174908" y="22625"/>
                      <a:pt x="192809" y="4302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85" name="Google Shape;3985;p18"/>
              <p:cNvSpPr/>
              <p:nvPr/>
            </p:nvSpPr>
            <p:spPr>
              <a:xfrm>
                <a:off x="1723774" y="4876560"/>
                <a:ext cx="18919" cy="18883"/>
              </a:xfrm>
              <a:custGeom>
                <a:avLst/>
                <a:gdLst/>
                <a:ahLst/>
                <a:cxnLst/>
                <a:rect l="l" t="t" r="r" b="b"/>
                <a:pathLst>
                  <a:path w="18919" h="18883" extrusionOk="0">
                    <a:moveTo>
                      <a:pt x="15656" y="16578"/>
                    </a:moveTo>
                    <a:cubicBezTo>
                      <a:pt x="19606" y="13162"/>
                      <a:pt x="20025" y="7168"/>
                      <a:pt x="16615" y="3231"/>
                    </a:cubicBezTo>
                    <a:cubicBezTo>
                      <a:pt x="13192" y="-700"/>
                      <a:pt x="7217" y="-1094"/>
                      <a:pt x="3267" y="2323"/>
                    </a:cubicBezTo>
                    <a:cubicBezTo>
                      <a:pt x="-683" y="5733"/>
                      <a:pt x="-1108" y="11657"/>
                      <a:pt x="2302" y="15588"/>
                    </a:cubicBezTo>
                    <a:cubicBezTo>
                      <a:pt x="5763" y="19557"/>
                      <a:pt x="11732" y="20007"/>
                      <a:pt x="15656" y="1657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86" name="Google Shape;3986;p18"/>
              <p:cNvSpPr/>
              <p:nvPr/>
            </p:nvSpPr>
            <p:spPr>
              <a:xfrm>
                <a:off x="1567232" y="4845828"/>
                <a:ext cx="22032" cy="22036"/>
              </a:xfrm>
              <a:custGeom>
                <a:avLst/>
                <a:gdLst/>
                <a:ahLst/>
                <a:cxnLst/>
                <a:rect l="l" t="t" r="r" b="b"/>
                <a:pathLst>
                  <a:path w="22032" h="22036" extrusionOk="0">
                    <a:moveTo>
                      <a:pt x="18229" y="19345"/>
                    </a:moveTo>
                    <a:cubicBezTo>
                      <a:pt x="22820" y="15370"/>
                      <a:pt x="23328" y="8366"/>
                      <a:pt x="19353" y="3775"/>
                    </a:cubicBezTo>
                    <a:cubicBezTo>
                      <a:pt x="15377" y="-810"/>
                      <a:pt x="8405" y="-1280"/>
                      <a:pt x="3795" y="2702"/>
                    </a:cubicBezTo>
                    <a:cubicBezTo>
                      <a:pt x="-796" y="6683"/>
                      <a:pt x="-1291" y="13605"/>
                      <a:pt x="2690" y="18196"/>
                    </a:cubicBezTo>
                    <a:cubicBezTo>
                      <a:pt x="6684" y="22825"/>
                      <a:pt x="13650" y="23346"/>
                      <a:pt x="18229" y="1934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87" name="Google Shape;3987;p18"/>
              <p:cNvSpPr/>
              <p:nvPr/>
            </p:nvSpPr>
            <p:spPr>
              <a:xfrm>
                <a:off x="1666727" y="4901680"/>
                <a:ext cx="22035" cy="22035"/>
              </a:xfrm>
              <a:custGeom>
                <a:avLst/>
                <a:gdLst/>
                <a:ahLst/>
                <a:cxnLst/>
                <a:rect l="l" t="t" r="r" b="b"/>
                <a:pathLst>
                  <a:path w="22035" h="22035" extrusionOk="0">
                    <a:moveTo>
                      <a:pt x="18232" y="19348"/>
                    </a:moveTo>
                    <a:cubicBezTo>
                      <a:pt x="22824" y="15372"/>
                      <a:pt x="23331" y="8369"/>
                      <a:pt x="19356" y="3777"/>
                    </a:cubicBezTo>
                    <a:cubicBezTo>
                      <a:pt x="15375" y="-807"/>
                      <a:pt x="8409" y="-1283"/>
                      <a:pt x="3793" y="2704"/>
                    </a:cubicBezTo>
                    <a:cubicBezTo>
                      <a:pt x="-798" y="6679"/>
                      <a:pt x="-1288" y="13607"/>
                      <a:pt x="2688" y="18198"/>
                    </a:cubicBezTo>
                    <a:cubicBezTo>
                      <a:pt x="6676" y="22808"/>
                      <a:pt x="13629" y="23355"/>
                      <a:pt x="18232" y="1934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88" name="Google Shape;3988;p18"/>
              <p:cNvSpPr/>
              <p:nvPr/>
            </p:nvSpPr>
            <p:spPr>
              <a:xfrm>
                <a:off x="1564968" y="4800397"/>
                <a:ext cx="15744" cy="15730"/>
              </a:xfrm>
              <a:custGeom>
                <a:avLst/>
                <a:gdLst/>
                <a:ahLst/>
                <a:cxnLst/>
                <a:rect l="l" t="t" r="r" b="b"/>
                <a:pathLst>
                  <a:path w="15744" h="15730" extrusionOk="0">
                    <a:moveTo>
                      <a:pt x="13039" y="13817"/>
                    </a:moveTo>
                    <a:cubicBezTo>
                      <a:pt x="16309" y="10966"/>
                      <a:pt x="16671" y="5981"/>
                      <a:pt x="13820" y="2685"/>
                    </a:cubicBezTo>
                    <a:cubicBezTo>
                      <a:pt x="10968" y="-579"/>
                      <a:pt x="5996" y="-909"/>
                      <a:pt x="2713" y="1923"/>
                    </a:cubicBezTo>
                    <a:cubicBezTo>
                      <a:pt x="-576" y="4774"/>
                      <a:pt x="-919" y="9715"/>
                      <a:pt x="1926" y="12985"/>
                    </a:cubicBezTo>
                    <a:cubicBezTo>
                      <a:pt x="4790" y="16293"/>
                      <a:pt x="9762" y="16661"/>
                      <a:pt x="13039" y="1381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89" name="Google Shape;3989;p18"/>
              <p:cNvSpPr/>
              <p:nvPr/>
            </p:nvSpPr>
            <p:spPr>
              <a:xfrm>
                <a:off x="1605485" y="4753197"/>
                <a:ext cx="22045" cy="22049"/>
              </a:xfrm>
              <a:custGeom>
                <a:avLst/>
                <a:gdLst/>
                <a:ahLst/>
                <a:cxnLst/>
                <a:rect l="l" t="t" r="r" b="b"/>
                <a:pathLst>
                  <a:path w="22045" h="22049" extrusionOk="0">
                    <a:moveTo>
                      <a:pt x="18241" y="19367"/>
                    </a:moveTo>
                    <a:cubicBezTo>
                      <a:pt x="22838" y="15386"/>
                      <a:pt x="23346" y="8375"/>
                      <a:pt x="19346" y="3784"/>
                    </a:cubicBezTo>
                    <a:cubicBezTo>
                      <a:pt x="15358" y="-807"/>
                      <a:pt x="8386" y="-1283"/>
                      <a:pt x="3795" y="2698"/>
                    </a:cubicBezTo>
                    <a:cubicBezTo>
                      <a:pt x="-803" y="6680"/>
                      <a:pt x="-1285" y="13614"/>
                      <a:pt x="2690" y="18205"/>
                    </a:cubicBezTo>
                    <a:cubicBezTo>
                      <a:pt x="6684" y="22822"/>
                      <a:pt x="13656" y="23368"/>
                      <a:pt x="18241" y="193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90" name="Google Shape;3990;p18"/>
              <p:cNvSpPr/>
              <p:nvPr/>
            </p:nvSpPr>
            <p:spPr>
              <a:xfrm>
                <a:off x="1647652" y="4744179"/>
                <a:ext cx="20827" cy="21860"/>
              </a:xfrm>
              <a:custGeom>
                <a:avLst/>
                <a:gdLst/>
                <a:ahLst/>
                <a:cxnLst/>
                <a:rect l="l" t="t" r="r" b="b"/>
                <a:pathLst>
                  <a:path w="20827" h="21860" extrusionOk="0">
                    <a:moveTo>
                      <a:pt x="18092" y="3912"/>
                    </a:moveTo>
                    <a:cubicBezTo>
                      <a:pt x="14212" y="-711"/>
                      <a:pt x="7576" y="-1333"/>
                      <a:pt x="3354" y="2560"/>
                    </a:cubicBezTo>
                    <a:cubicBezTo>
                      <a:pt x="-876" y="6433"/>
                      <a:pt x="-1136" y="13336"/>
                      <a:pt x="2750" y="17958"/>
                    </a:cubicBezTo>
                    <a:cubicBezTo>
                      <a:pt x="6630" y="22581"/>
                      <a:pt x="13190" y="23178"/>
                      <a:pt x="17425" y="19311"/>
                    </a:cubicBezTo>
                    <a:cubicBezTo>
                      <a:pt x="21673" y="15425"/>
                      <a:pt x="21997" y="8522"/>
                      <a:pt x="18092" y="391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91" name="Google Shape;3991;p18"/>
              <p:cNvSpPr/>
              <p:nvPr/>
            </p:nvSpPr>
            <p:spPr>
              <a:xfrm>
                <a:off x="1610090" y="4809185"/>
                <a:ext cx="20385" cy="20911"/>
              </a:xfrm>
              <a:custGeom>
                <a:avLst/>
                <a:gdLst/>
                <a:ahLst/>
                <a:cxnLst/>
                <a:rect l="l" t="t" r="r" b="b"/>
                <a:pathLst>
                  <a:path w="20385" h="20911" extrusionOk="0">
                    <a:moveTo>
                      <a:pt x="16957" y="18440"/>
                    </a:moveTo>
                    <a:cubicBezTo>
                      <a:pt x="21167" y="14707"/>
                      <a:pt x="21555" y="8109"/>
                      <a:pt x="17815" y="3702"/>
                    </a:cubicBezTo>
                    <a:cubicBezTo>
                      <a:pt x="14081" y="-705"/>
                      <a:pt x="7636" y="-1258"/>
                      <a:pt x="3426" y="2476"/>
                    </a:cubicBezTo>
                    <a:cubicBezTo>
                      <a:pt x="-784" y="6210"/>
                      <a:pt x="-1165" y="12808"/>
                      <a:pt x="2568" y="17215"/>
                    </a:cubicBezTo>
                    <a:cubicBezTo>
                      <a:pt x="6302" y="21615"/>
                      <a:pt x="12754" y="22168"/>
                      <a:pt x="16957" y="184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92" name="Google Shape;3992;p18"/>
              <p:cNvSpPr/>
              <p:nvPr/>
            </p:nvSpPr>
            <p:spPr>
              <a:xfrm>
                <a:off x="1679703" y="4829499"/>
                <a:ext cx="25454" cy="26037"/>
              </a:xfrm>
              <a:custGeom>
                <a:avLst/>
                <a:gdLst/>
                <a:ahLst/>
                <a:cxnLst/>
                <a:rect l="l" t="t" r="r" b="b"/>
                <a:pathLst>
                  <a:path w="25454" h="26037" extrusionOk="0">
                    <a:moveTo>
                      <a:pt x="20312" y="23659"/>
                    </a:moveTo>
                    <a:cubicBezTo>
                      <a:pt x="24281" y="20720"/>
                      <a:pt x="26345" y="15481"/>
                      <a:pt x="25087" y="10216"/>
                    </a:cubicBezTo>
                    <a:cubicBezTo>
                      <a:pt x="23424" y="3200"/>
                      <a:pt x="16521" y="-1245"/>
                      <a:pt x="9708" y="310"/>
                    </a:cubicBezTo>
                    <a:cubicBezTo>
                      <a:pt x="2888" y="1873"/>
                      <a:pt x="-1303" y="8839"/>
                      <a:pt x="367" y="15849"/>
                    </a:cubicBezTo>
                    <a:cubicBezTo>
                      <a:pt x="2037" y="22866"/>
                      <a:pt x="8908" y="27286"/>
                      <a:pt x="15734" y="25723"/>
                    </a:cubicBezTo>
                    <a:cubicBezTo>
                      <a:pt x="17417" y="25342"/>
                      <a:pt x="18991" y="24638"/>
                      <a:pt x="20312" y="2365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93" name="Google Shape;3993;p18"/>
              <p:cNvSpPr/>
              <p:nvPr/>
            </p:nvSpPr>
            <p:spPr>
              <a:xfrm>
                <a:off x="1727989" y="4800578"/>
                <a:ext cx="18904" cy="18881"/>
              </a:xfrm>
              <a:custGeom>
                <a:avLst/>
                <a:gdLst/>
                <a:ahLst/>
                <a:cxnLst/>
                <a:rect l="l" t="t" r="r" b="b"/>
                <a:pathLst>
                  <a:path w="18904" h="18881" extrusionOk="0">
                    <a:moveTo>
                      <a:pt x="15015" y="17097"/>
                    </a:moveTo>
                    <a:cubicBezTo>
                      <a:pt x="17981" y="14938"/>
                      <a:pt x="19549" y="11121"/>
                      <a:pt x="18654" y="7305"/>
                    </a:cubicBezTo>
                    <a:cubicBezTo>
                      <a:pt x="17460" y="2212"/>
                      <a:pt x="12387" y="-937"/>
                      <a:pt x="7306" y="250"/>
                    </a:cubicBezTo>
                    <a:cubicBezTo>
                      <a:pt x="2227" y="1431"/>
                      <a:pt x="-942" y="6480"/>
                      <a:pt x="252" y="11572"/>
                    </a:cubicBezTo>
                    <a:cubicBezTo>
                      <a:pt x="1439" y="16665"/>
                      <a:pt x="6519" y="19815"/>
                      <a:pt x="11599" y="18634"/>
                    </a:cubicBezTo>
                    <a:cubicBezTo>
                      <a:pt x="12869" y="18342"/>
                      <a:pt x="14031" y="17827"/>
                      <a:pt x="15015" y="1709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94" name="Google Shape;3994;p18"/>
              <p:cNvSpPr/>
              <p:nvPr/>
            </p:nvSpPr>
            <p:spPr>
              <a:xfrm>
                <a:off x="1703119" y="4767242"/>
                <a:ext cx="18887" cy="18910"/>
              </a:xfrm>
              <a:custGeom>
                <a:avLst/>
                <a:gdLst/>
                <a:ahLst/>
                <a:cxnLst/>
                <a:rect l="l" t="t" r="r" b="b"/>
                <a:pathLst>
                  <a:path w="18887" h="18910" extrusionOk="0">
                    <a:moveTo>
                      <a:pt x="8447" y="18860"/>
                    </a:moveTo>
                    <a:cubicBezTo>
                      <a:pt x="12092" y="19241"/>
                      <a:pt x="15813" y="17457"/>
                      <a:pt x="17705" y="14022"/>
                    </a:cubicBezTo>
                    <a:cubicBezTo>
                      <a:pt x="20233" y="9449"/>
                      <a:pt x="18575" y="3709"/>
                      <a:pt x="14010" y="1188"/>
                    </a:cubicBezTo>
                    <a:cubicBezTo>
                      <a:pt x="9444" y="-1339"/>
                      <a:pt x="3710" y="293"/>
                      <a:pt x="1183" y="4871"/>
                    </a:cubicBezTo>
                    <a:cubicBezTo>
                      <a:pt x="-1345" y="9449"/>
                      <a:pt x="313" y="15184"/>
                      <a:pt x="4878" y="17711"/>
                    </a:cubicBezTo>
                    <a:cubicBezTo>
                      <a:pt x="6021" y="18346"/>
                      <a:pt x="7228" y="18746"/>
                      <a:pt x="8447" y="188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95" name="Google Shape;3995;p18"/>
              <p:cNvSpPr/>
              <p:nvPr/>
            </p:nvSpPr>
            <p:spPr>
              <a:xfrm>
                <a:off x="1633835" y="4684781"/>
                <a:ext cx="111947" cy="71908"/>
              </a:xfrm>
              <a:custGeom>
                <a:avLst/>
                <a:gdLst/>
                <a:ahLst/>
                <a:cxnLst/>
                <a:rect l="l" t="t" r="r" b="b"/>
                <a:pathLst>
                  <a:path w="111947" h="71908" extrusionOk="0">
                    <a:moveTo>
                      <a:pt x="110744" y="71908"/>
                    </a:moveTo>
                    <a:cubicBezTo>
                      <a:pt x="110744" y="71908"/>
                      <a:pt x="102908" y="63456"/>
                      <a:pt x="57531" y="45244"/>
                    </a:cubicBezTo>
                    <a:cubicBezTo>
                      <a:pt x="17247" y="29071"/>
                      <a:pt x="0" y="31871"/>
                      <a:pt x="0" y="31871"/>
                    </a:cubicBezTo>
                    <a:cubicBezTo>
                      <a:pt x="0" y="31871"/>
                      <a:pt x="17564" y="-13011"/>
                      <a:pt x="69539" y="3747"/>
                    </a:cubicBezTo>
                    <a:cubicBezTo>
                      <a:pt x="122961" y="21000"/>
                      <a:pt x="110744" y="71908"/>
                      <a:pt x="110744" y="719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nvGrpSpPr>
          <p:cNvPr id="3996" name="Google Shape;3996;p18"/>
          <p:cNvGrpSpPr/>
          <p:nvPr/>
        </p:nvGrpSpPr>
        <p:grpSpPr>
          <a:xfrm>
            <a:off x="10518957" y="2254193"/>
            <a:ext cx="1648493" cy="4002067"/>
            <a:chOff x="150182" y="2152593"/>
            <a:chExt cx="1648494" cy="4002067"/>
          </a:xfrm>
        </p:grpSpPr>
        <p:sp>
          <p:nvSpPr>
            <p:cNvPr id="3997" name="Google Shape;3997;p18"/>
            <p:cNvSpPr/>
            <p:nvPr/>
          </p:nvSpPr>
          <p:spPr>
            <a:xfrm>
              <a:off x="216858" y="2152593"/>
              <a:ext cx="1581818" cy="3951821"/>
            </a:xfrm>
            <a:custGeom>
              <a:avLst/>
              <a:gdLst/>
              <a:ahLst/>
              <a:cxnLst/>
              <a:rect l="l" t="t" r="r" b="b"/>
              <a:pathLst>
                <a:path w="1581818" h="3951821" extrusionOk="0">
                  <a:moveTo>
                    <a:pt x="768304" y="521"/>
                  </a:moveTo>
                  <a:cubicBezTo>
                    <a:pt x="754226" y="-552"/>
                    <a:pt x="739043" y="32"/>
                    <a:pt x="722730" y="2274"/>
                  </a:cubicBezTo>
                  <a:cubicBezTo>
                    <a:pt x="356532" y="52610"/>
                    <a:pt x="643342" y="585750"/>
                    <a:pt x="643342" y="585750"/>
                  </a:cubicBezTo>
                  <a:cubicBezTo>
                    <a:pt x="643342" y="585750"/>
                    <a:pt x="493984" y="418999"/>
                    <a:pt x="337082" y="394678"/>
                  </a:cubicBezTo>
                  <a:cubicBezTo>
                    <a:pt x="225074" y="377324"/>
                    <a:pt x="77640" y="437776"/>
                    <a:pt x="77398" y="539420"/>
                  </a:cubicBezTo>
                  <a:cubicBezTo>
                    <a:pt x="76808" y="788963"/>
                    <a:pt x="421473" y="833419"/>
                    <a:pt x="421473" y="833419"/>
                  </a:cubicBezTo>
                  <a:cubicBezTo>
                    <a:pt x="421473" y="833419"/>
                    <a:pt x="244232" y="841287"/>
                    <a:pt x="131990" y="913048"/>
                  </a:cubicBezTo>
                  <a:cubicBezTo>
                    <a:pt x="39197" y="972376"/>
                    <a:pt x="-36317" y="1055993"/>
                    <a:pt x="18547" y="1138930"/>
                  </a:cubicBezTo>
                  <a:cubicBezTo>
                    <a:pt x="67124" y="1212362"/>
                    <a:pt x="198925" y="1197401"/>
                    <a:pt x="351858" y="1149446"/>
                  </a:cubicBezTo>
                  <a:cubicBezTo>
                    <a:pt x="508551" y="1100309"/>
                    <a:pt x="651356" y="995439"/>
                    <a:pt x="651356" y="995439"/>
                  </a:cubicBezTo>
                  <a:cubicBezTo>
                    <a:pt x="651356" y="995439"/>
                    <a:pt x="544289" y="1170064"/>
                    <a:pt x="516634" y="1338263"/>
                  </a:cubicBezTo>
                  <a:cubicBezTo>
                    <a:pt x="498080" y="1451128"/>
                    <a:pt x="529633" y="1565168"/>
                    <a:pt x="599775" y="1606462"/>
                  </a:cubicBezTo>
                  <a:cubicBezTo>
                    <a:pt x="651648" y="1637005"/>
                    <a:pt x="710608" y="1604677"/>
                    <a:pt x="755534" y="1540104"/>
                  </a:cubicBezTo>
                  <a:cubicBezTo>
                    <a:pt x="760119" y="1614075"/>
                    <a:pt x="767809" y="1696308"/>
                    <a:pt x="779823" y="1801038"/>
                  </a:cubicBezTo>
                  <a:cubicBezTo>
                    <a:pt x="781632" y="1816793"/>
                    <a:pt x="782979" y="1829112"/>
                    <a:pt x="786338" y="1857883"/>
                  </a:cubicBezTo>
                  <a:cubicBezTo>
                    <a:pt x="787094" y="1864418"/>
                    <a:pt x="787100" y="1866831"/>
                    <a:pt x="787837" y="1873162"/>
                  </a:cubicBezTo>
                  <a:cubicBezTo>
                    <a:pt x="806747" y="1919441"/>
                    <a:pt x="814525" y="1971447"/>
                    <a:pt x="810125" y="2031175"/>
                  </a:cubicBezTo>
                  <a:cubicBezTo>
                    <a:pt x="810125" y="2031175"/>
                    <a:pt x="805236" y="2030514"/>
                    <a:pt x="804118" y="2030426"/>
                  </a:cubicBezTo>
                  <a:cubicBezTo>
                    <a:pt x="815123" y="2141462"/>
                    <a:pt x="822089" y="2231365"/>
                    <a:pt x="822146" y="2318658"/>
                  </a:cubicBezTo>
                  <a:cubicBezTo>
                    <a:pt x="822222" y="2419395"/>
                    <a:pt x="814253" y="2518360"/>
                    <a:pt x="796352" y="2671503"/>
                  </a:cubicBezTo>
                  <a:cubicBezTo>
                    <a:pt x="794364" y="2688476"/>
                    <a:pt x="792656" y="2702478"/>
                    <a:pt x="789087" y="2732355"/>
                  </a:cubicBezTo>
                  <a:cubicBezTo>
                    <a:pt x="772838" y="2868365"/>
                    <a:pt x="766481" y="2927871"/>
                    <a:pt x="761293" y="3002554"/>
                  </a:cubicBezTo>
                  <a:cubicBezTo>
                    <a:pt x="741005" y="3294597"/>
                    <a:pt x="740897" y="3466192"/>
                    <a:pt x="773060" y="3631610"/>
                  </a:cubicBezTo>
                  <a:cubicBezTo>
                    <a:pt x="777905" y="3656515"/>
                    <a:pt x="779899" y="3686614"/>
                    <a:pt x="782827" y="3757321"/>
                  </a:cubicBezTo>
                  <a:cubicBezTo>
                    <a:pt x="783531" y="3774307"/>
                    <a:pt x="783550" y="3775660"/>
                    <a:pt x="783830" y="3782365"/>
                  </a:cubicBezTo>
                  <a:cubicBezTo>
                    <a:pt x="787411" y="3865277"/>
                    <a:pt x="791894" y="3910051"/>
                    <a:pt x="802111" y="3942131"/>
                  </a:cubicBezTo>
                  <a:cubicBezTo>
                    <a:pt x="804461" y="3949510"/>
                    <a:pt x="812252" y="3953498"/>
                    <a:pt x="819644" y="3951148"/>
                  </a:cubicBezTo>
                  <a:cubicBezTo>
                    <a:pt x="827022" y="3948792"/>
                    <a:pt x="831010" y="3940995"/>
                    <a:pt x="828654" y="3933616"/>
                  </a:cubicBezTo>
                  <a:cubicBezTo>
                    <a:pt x="819498" y="3904869"/>
                    <a:pt x="815339" y="3861467"/>
                    <a:pt x="811878" y="3781362"/>
                  </a:cubicBezTo>
                  <a:cubicBezTo>
                    <a:pt x="811592" y="3774682"/>
                    <a:pt x="811560" y="3773024"/>
                    <a:pt x="810874" y="3756070"/>
                  </a:cubicBezTo>
                  <a:cubicBezTo>
                    <a:pt x="807884" y="3683655"/>
                    <a:pt x="805572" y="3653238"/>
                    <a:pt x="800359" y="3626352"/>
                  </a:cubicBezTo>
                  <a:cubicBezTo>
                    <a:pt x="768825" y="3464109"/>
                    <a:pt x="769231" y="3294203"/>
                    <a:pt x="789342" y="3004560"/>
                  </a:cubicBezTo>
                  <a:cubicBezTo>
                    <a:pt x="794485" y="2930494"/>
                    <a:pt x="800937" y="2871153"/>
                    <a:pt x="817135" y="2735606"/>
                  </a:cubicBezTo>
                  <a:cubicBezTo>
                    <a:pt x="820711" y="2705710"/>
                    <a:pt x="822400" y="2691766"/>
                    <a:pt x="824400" y="2674754"/>
                  </a:cubicBezTo>
                  <a:cubicBezTo>
                    <a:pt x="835316" y="2581365"/>
                    <a:pt x="841240" y="2509724"/>
                    <a:pt x="845183" y="2443620"/>
                  </a:cubicBezTo>
                  <a:cubicBezTo>
                    <a:pt x="852505" y="2442376"/>
                    <a:pt x="988236" y="2418074"/>
                    <a:pt x="1027740" y="2302879"/>
                  </a:cubicBezTo>
                  <a:cubicBezTo>
                    <a:pt x="1102695" y="2084331"/>
                    <a:pt x="1158708" y="2039938"/>
                    <a:pt x="1158708" y="2039938"/>
                  </a:cubicBezTo>
                  <a:cubicBezTo>
                    <a:pt x="1158708" y="2039938"/>
                    <a:pt x="993577" y="2078203"/>
                    <a:pt x="927073" y="2151126"/>
                  </a:cubicBezTo>
                  <a:cubicBezTo>
                    <a:pt x="890014" y="2191760"/>
                    <a:pt x="863922" y="2234940"/>
                    <a:pt x="849438" y="2282844"/>
                  </a:cubicBezTo>
                  <a:cubicBezTo>
                    <a:pt x="847787" y="2168291"/>
                    <a:pt x="838707" y="2063452"/>
                    <a:pt x="814380" y="1854632"/>
                  </a:cubicBezTo>
                  <a:cubicBezTo>
                    <a:pt x="811033" y="1825873"/>
                    <a:pt x="809427" y="1813516"/>
                    <a:pt x="807623" y="1797787"/>
                  </a:cubicBezTo>
                  <a:cubicBezTo>
                    <a:pt x="793259" y="1672686"/>
                    <a:pt x="785106" y="1580172"/>
                    <a:pt x="781328" y="1495775"/>
                  </a:cubicBezTo>
                  <a:cubicBezTo>
                    <a:pt x="794555" y="1469136"/>
                    <a:pt x="805763" y="1439838"/>
                    <a:pt x="813630" y="1408132"/>
                  </a:cubicBezTo>
                  <a:cubicBezTo>
                    <a:pt x="846053" y="1277532"/>
                    <a:pt x="835703" y="1122204"/>
                    <a:pt x="829658" y="1060546"/>
                  </a:cubicBezTo>
                  <a:cubicBezTo>
                    <a:pt x="837271" y="1117239"/>
                    <a:pt x="859357" y="1242111"/>
                    <a:pt x="913548" y="1334008"/>
                  </a:cubicBezTo>
                  <a:cubicBezTo>
                    <a:pt x="980534" y="1447604"/>
                    <a:pt x="1077828" y="1555122"/>
                    <a:pt x="1185251" y="1471988"/>
                  </a:cubicBezTo>
                  <a:cubicBezTo>
                    <a:pt x="1332933" y="1357707"/>
                    <a:pt x="1049025" y="1015721"/>
                    <a:pt x="1049025" y="1015721"/>
                  </a:cubicBezTo>
                  <a:cubicBezTo>
                    <a:pt x="1049025" y="1015721"/>
                    <a:pt x="1481352" y="1233431"/>
                    <a:pt x="1569401" y="1021982"/>
                  </a:cubicBezTo>
                  <a:cubicBezTo>
                    <a:pt x="1618848" y="903231"/>
                    <a:pt x="1513229" y="783590"/>
                    <a:pt x="1383340" y="737502"/>
                  </a:cubicBezTo>
                  <a:cubicBezTo>
                    <a:pt x="1246440" y="688931"/>
                    <a:pt x="1083582" y="717220"/>
                    <a:pt x="1083582" y="717220"/>
                  </a:cubicBezTo>
                  <a:cubicBezTo>
                    <a:pt x="1083588" y="717220"/>
                    <a:pt x="1211839" y="651961"/>
                    <a:pt x="1291931" y="555200"/>
                  </a:cubicBezTo>
                  <a:cubicBezTo>
                    <a:pt x="1366303" y="465354"/>
                    <a:pt x="1412911" y="316275"/>
                    <a:pt x="1304955" y="248685"/>
                  </a:cubicBezTo>
                  <a:cubicBezTo>
                    <a:pt x="1152422" y="153188"/>
                    <a:pt x="948358" y="381661"/>
                    <a:pt x="948358" y="381661"/>
                  </a:cubicBezTo>
                  <a:cubicBezTo>
                    <a:pt x="948352" y="381661"/>
                    <a:pt x="979454" y="16593"/>
                    <a:pt x="768304" y="521"/>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98" name="Google Shape;3998;p18"/>
            <p:cNvSpPr/>
            <p:nvPr/>
          </p:nvSpPr>
          <p:spPr>
            <a:xfrm>
              <a:off x="712621" y="3831307"/>
              <a:ext cx="356284" cy="370623"/>
            </a:xfrm>
            <a:custGeom>
              <a:avLst/>
              <a:gdLst/>
              <a:ahLst/>
              <a:cxnLst/>
              <a:rect l="l" t="t" r="r" b="b"/>
              <a:pathLst>
                <a:path w="356284" h="370623" extrusionOk="0">
                  <a:moveTo>
                    <a:pt x="0" y="0"/>
                  </a:moveTo>
                  <a:cubicBezTo>
                    <a:pt x="0" y="0"/>
                    <a:pt x="60503" y="38741"/>
                    <a:pt x="157016" y="248672"/>
                  </a:cubicBezTo>
                  <a:cubicBezTo>
                    <a:pt x="205949" y="355098"/>
                    <a:pt x="332581" y="368516"/>
                    <a:pt x="349091" y="369875"/>
                  </a:cubicBezTo>
                  <a:cubicBezTo>
                    <a:pt x="350209" y="369963"/>
                    <a:pt x="355092" y="370624"/>
                    <a:pt x="355098" y="370624"/>
                  </a:cubicBezTo>
                  <a:cubicBezTo>
                    <a:pt x="356216" y="355511"/>
                    <a:pt x="356527" y="340957"/>
                    <a:pt x="356102" y="326803"/>
                  </a:cubicBezTo>
                  <a:cubicBezTo>
                    <a:pt x="355695" y="312884"/>
                    <a:pt x="354444" y="299542"/>
                    <a:pt x="352596" y="286486"/>
                  </a:cubicBezTo>
                  <a:cubicBezTo>
                    <a:pt x="352571" y="286315"/>
                    <a:pt x="352622" y="286150"/>
                    <a:pt x="352596" y="285985"/>
                  </a:cubicBezTo>
                  <a:cubicBezTo>
                    <a:pt x="348824" y="259918"/>
                    <a:pt x="342208" y="235604"/>
                    <a:pt x="332810" y="212611"/>
                  </a:cubicBezTo>
                  <a:cubicBezTo>
                    <a:pt x="313646" y="165697"/>
                    <a:pt x="283102" y="124549"/>
                    <a:pt x="241655" y="87401"/>
                  </a:cubicBezTo>
                  <a:cubicBezTo>
                    <a:pt x="168173" y="21520"/>
                    <a:pt x="6" y="0"/>
                    <a:pt x="0" y="0"/>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99" name="Google Shape;3999;p18"/>
            <p:cNvSpPr/>
            <p:nvPr/>
          </p:nvSpPr>
          <p:spPr>
            <a:xfrm>
              <a:off x="897421" y="3127354"/>
              <a:ext cx="102925" cy="3027307"/>
            </a:xfrm>
            <a:custGeom>
              <a:avLst/>
              <a:gdLst/>
              <a:ahLst/>
              <a:cxnLst/>
              <a:rect l="l" t="t" r="r" b="b"/>
              <a:pathLst>
                <a:path w="102925" h="3027307" extrusionOk="0">
                  <a:moveTo>
                    <a:pt x="73626" y="56"/>
                  </a:moveTo>
                  <a:cubicBezTo>
                    <a:pt x="65911" y="-630"/>
                    <a:pt x="59034" y="5110"/>
                    <a:pt x="58348" y="12825"/>
                  </a:cubicBezTo>
                  <a:cubicBezTo>
                    <a:pt x="53947" y="62393"/>
                    <a:pt x="48175" y="101598"/>
                    <a:pt x="33056" y="189120"/>
                  </a:cubicBezTo>
                  <a:cubicBezTo>
                    <a:pt x="32802" y="190613"/>
                    <a:pt x="32814" y="190638"/>
                    <a:pt x="32554" y="192130"/>
                  </a:cubicBezTo>
                  <a:cubicBezTo>
                    <a:pt x="11980" y="311250"/>
                    <a:pt x="4608" y="367371"/>
                    <a:pt x="3509" y="438288"/>
                  </a:cubicBezTo>
                  <a:cubicBezTo>
                    <a:pt x="1547" y="564513"/>
                    <a:pt x="10361" y="683170"/>
                    <a:pt x="32554" y="876527"/>
                  </a:cubicBezTo>
                  <a:cubicBezTo>
                    <a:pt x="34364" y="892275"/>
                    <a:pt x="35710" y="904601"/>
                    <a:pt x="39069" y="933372"/>
                  </a:cubicBezTo>
                  <a:cubicBezTo>
                    <a:pt x="65802" y="1162817"/>
                    <a:pt x="74781" y="1265458"/>
                    <a:pt x="74877" y="1394147"/>
                  </a:cubicBezTo>
                  <a:cubicBezTo>
                    <a:pt x="74953" y="1494877"/>
                    <a:pt x="66984" y="1593848"/>
                    <a:pt x="49083" y="1746985"/>
                  </a:cubicBezTo>
                  <a:cubicBezTo>
                    <a:pt x="47095" y="1763965"/>
                    <a:pt x="45387" y="1777967"/>
                    <a:pt x="41819" y="1807837"/>
                  </a:cubicBezTo>
                  <a:cubicBezTo>
                    <a:pt x="25569" y="1943848"/>
                    <a:pt x="19213" y="2003360"/>
                    <a:pt x="14025" y="2078042"/>
                  </a:cubicBezTo>
                  <a:cubicBezTo>
                    <a:pt x="-6264" y="2370085"/>
                    <a:pt x="-6352" y="2541681"/>
                    <a:pt x="25791" y="2707099"/>
                  </a:cubicBezTo>
                  <a:cubicBezTo>
                    <a:pt x="30636" y="2731997"/>
                    <a:pt x="32637" y="2762102"/>
                    <a:pt x="35557" y="2832810"/>
                  </a:cubicBezTo>
                  <a:cubicBezTo>
                    <a:pt x="36262" y="2849790"/>
                    <a:pt x="36275" y="2851149"/>
                    <a:pt x="36561" y="2857848"/>
                  </a:cubicBezTo>
                  <a:cubicBezTo>
                    <a:pt x="40142" y="2940766"/>
                    <a:pt x="44619" y="2985534"/>
                    <a:pt x="54842" y="3017620"/>
                  </a:cubicBezTo>
                  <a:cubicBezTo>
                    <a:pt x="57192" y="3024999"/>
                    <a:pt x="64990" y="3028987"/>
                    <a:pt x="72375" y="3026631"/>
                  </a:cubicBezTo>
                  <a:cubicBezTo>
                    <a:pt x="79754" y="3024281"/>
                    <a:pt x="83741" y="3016483"/>
                    <a:pt x="81386" y="3009105"/>
                  </a:cubicBezTo>
                  <a:cubicBezTo>
                    <a:pt x="72229" y="2980358"/>
                    <a:pt x="68069" y="2936956"/>
                    <a:pt x="64609" y="2856851"/>
                  </a:cubicBezTo>
                  <a:cubicBezTo>
                    <a:pt x="64323" y="2850171"/>
                    <a:pt x="64310" y="2848513"/>
                    <a:pt x="63605" y="2831552"/>
                  </a:cubicBezTo>
                  <a:cubicBezTo>
                    <a:pt x="60615" y="2759137"/>
                    <a:pt x="58316" y="2728727"/>
                    <a:pt x="53090" y="2701841"/>
                  </a:cubicBezTo>
                  <a:cubicBezTo>
                    <a:pt x="21556" y="2539599"/>
                    <a:pt x="21949" y="2369692"/>
                    <a:pt x="42073" y="2080042"/>
                  </a:cubicBezTo>
                  <a:cubicBezTo>
                    <a:pt x="47216" y="2005983"/>
                    <a:pt x="53674" y="1946642"/>
                    <a:pt x="69867" y="1811095"/>
                  </a:cubicBezTo>
                  <a:cubicBezTo>
                    <a:pt x="73442" y="1781199"/>
                    <a:pt x="75143" y="1767254"/>
                    <a:pt x="77131" y="1750243"/>
                  </a:cubicBezTo>
                  <a:cubicBezTo>
                    <a:pt x="95146" y="1596096"/>
                    <a:pt x="103001" y="1496243"/>
                    <a:pt x="102925" y="1394147"/>
                  </a:cubicBezTo>
                  <a:cubicBezTo>
                    <a:pt x="102829" y="1264023"/>
                    <a:pt x="93971" y="1160626"/>
                    <a:pt x="67111" y="930115"/>
                  </a:cubicBezTo>
                  <a:cubicBezTo>
                    <a:pt x="63764" y="901362"/>
                    <a:pt x="62158" y="888998"/>
                    <a:pt x="60354" y="873270"/>
                  </a:cubicBezTo>
                  <a:cubicBezTo>
                    <a:pt x="38288" y="681042"/>
                    <a:pt x="29614" y="563491"/>
                    <a:pt x="31551" y="438790"/>
                  </a:cubicBezTo>
                  <a:cubicBezTo>
                    <a:pt x="32624" y="369791"/>
                    <a:pt x="39774" y="314603"/>
                    <a:pt x="60100" y="196887"/>
                  </a:cubicBezTo>
                  <a:cubicBezTo>
                    <a:pt x="60361" y="195394"/>
                    <a:pt x="60348" y="195369"/>
                    <a:pt x="60602" y="193883"/>
                  </a:cubicBezTo>
                  <a:cubicBezTo>
                    <a:pt x="75848" y="105605"/>
                    <a:pt x="81900" y="65924"/>
                    <a:pt x="86396" y="15334"/>
                  </a:cubicBezTo>
                  <a:cubicBezTo>
                    <a:pt x="87081" y="7618"/>
                    <a:pt x="81341" y="741"/>
                    <a:pt x="73626" y="5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00" name="Google Shape;4000;p18"/>
            <p:cNvSpPr/>
            <p:nvPr/>
          </p:nvSpPr>
          <p:spPr>
            <a:xfrm>
              <a:off x="150182" y="2202875"/>
              <a:ext cx="1581901" cy="1618195"/>
            </a:xfrm>
            <a:custGeom>
              <a:avLst/>
              <a:gdLst/>
              <a:ahLst/>
              <a:cxnLst/>
              <a:rect l="l" t="t" r="r" b="b"/>
              <a:pathLst>
                <a:path w="1581901" h="1618195" extrusionOk="0">
                  <a:moveTo>
                    <a:pt x="643237" y="585692"/>
                  </a:moveTo>
                  <a:cubicBezTo>
                    <a:pt x="643237" y="585692"/>
                    <a:pt x="356636" y="52534"/>
                    <a:pt x="722834" y="2197"/>
                  </a:cubicBezTo>
                  <a:cubicBezTo>
                    <a:pt x="983820" y="-33680"/>
                    <a:pt x="948367" y="381692"/>
                    <a:pt x="948367" y="381692"/>
                  </a:cubicBezTo>
                  <a:cubicBezTo>
                    <a:pt x="948367" y="381692"/>
                    <a:pt x="1152514" y="153181"/>
                    <a:pt x="1305047" y="248679"/>
                  </a:cubicBezTo>
                  <a:cubicBezTo>
                    <a:pt x="1413003" y="316262"/>
                    <a:pt x="1366324" y="465385"/>
                    <a:pt x="1291960" y="555231"/>
                  </a:cubicBezTo>
                  <a:cubicBezTo>
                    <a:pt x="1211867" y="651993"/>
                    <a:pt x="1083572" y="717188"/>
                    <a:pt x="1083572" y="717188"/>
                  </a:cubicBezTo>
                  <a:cubicBezTo>
                    <a:pt x="1083572" y="717188"/>
                    <a:pt x="1246493" y="688861"/>
                    <a:pt x="1383387" y="737432"/>
                  </a:cubicBezTo>
                  <a:cubicBezTo>
                    <a:pt x="1513282" y="783520"/>
                    <a:pt x="1618933" y="903262"/>
                    <a:pt x="1569486" y="1022014"/>
                  </a:cubicBezTo>
                  <a:cubicBezTo>
                    <a:pt x="1481437" y="1233462"/>
                    <a:pt x="1049021" y="1015740"/>
                    <a:pt x="1049021" y="1015740"/>
                  </a:cubicBezTo>
                  <a:cubicBezTo>
                    <a:pt x="1049021" y="1015740"/>
                    <a:pt x="1332999" y="1357624"/>
                    <a:pt x="1185324" y="1471905"/>
                  </a:cubicBezTo>
                  <a:cubicBezTo>
                    <a:pt x="1077895" y="1555039"/>
                    <a:pt x="980568" y="1447533"/>
                    <a:pt x="913589" y="1333938"/>
                  </a:cubicBezTo>
                  <a:cubicBezTo>
                    <a:pt x="841332" y="1211409"/>
                    <a:pt x="826314" y="1030262"/>
                    <a:pt x="826314" y="1030262"/>
                  </a:cubicBezTo>
                  <a:cubicBezTo>
                    <a:pt x="826314" y="1030262"/>
                    <a:pt x="854806" y="1242435"/>
                    <a:pt x="813684" y="1408087"/>
                  </a:cubicBezTo>
                  <a:cubicBezTo>
                    <a:pt x="778397" y="1550219"/>
                    <a:pt x="680385" y="1654023"/>
                    <a:pt x="599727" y="1606538"/>
                  </a:cubicBezTo>
                  <a:cubicBezTo>
                    <a:pt x="529585" y="1565244"/>
                    <a:pt x="498025" y="1451255"/>
                    <a:pt x="516580" y="1338390"/>
                  </a:cubicBezTo>
                  <a:cubicBezTo>
                    <a:pt x="544228" y="1170191"/>
                    <a:pt x="651346" y="995534"/>
                    <a:pt x="651346" y="995534"/>
                  </a:cubicBezTo>
                  <a:cubicBezTo>
                    <a:pt x="651346" y="995534"/>
                    <a:pt x="508668" y="1100347"/>
                    <a:pt x="351975" y="1149483"/>
                  </a:cubicBezTo>
                  <a:cubicBezTo>
                    <a:pt x="199048" y="1197439"/>
                    <a:pt x="67121" y="1212476"/>
                    <a:pt x="18543" y="1139044"/>
                  </a:cubicBezTo>
                  <a:cubicBezTo>
                    <a:pt x="-36321" y="1056113"/>
                    <a:pt x="39219" y="972306"/>
                    <a:pt x="132018" y="912978"/>
                  </a:cubicBezTo>
                  <a:cubicBezTo>
                    <a:pt x="244260" y="841216"/>
                    <a:pt x="421438" y="833412"/>
                    <a:pt x="421438" y="833412"/>
                  </a:cubicBezTo>
                  <a:cubicBezTo>
                    <a:pt x="421438" y="833412"/>
                    <a:pt x="76931" y="788918"/>
                    <a:pt x="77522" y="539375"/>
                  </a:cubicBezTo>
                  <a:cubicBezTo>
                    <a:pt x="77763" y="437731"/>
                    <a:pt x="225058" y="377279"/>
                    <a:pt x="337066" y="394640"/>
                  </a:cubicBezTo>
                  <a:cubicBezTo>
                    <a:pt x="493968" y="418960"/>
                    <a:pt x="643237" y="585692"/>
                    <a:pt x="643237" y="585692"/>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01" name="Google Shape;4001;p18"/>
            <p:cNvSpPr/>
            <p:nvPr/>
          </p:nvSpPr>
          <p:spPr>
            <a:xfrm>
              <a:off x="986449" y="4242762"/>
              <a:ext cx="322551" cy="404297"/>
            </a:xfrm>
            <a:custGeom>
              <a:avLst/>
              <a:gdLst/>
              <a:ahLst/>
              <a:cxnLst/>
              <a:rect l="l" t="t" r="r" b="b"/>
              <a:pathLst>
                <a:path w="322551" h="404297" extrusionOk="0">
                  <a:moveTo>
                    <a:pt x="6392" y="404298"/>
                  </a:moveTo>
                  <a:cubicBezTo>
                    <a:pt x="-14506" y="285515"/>
                    <a:pt x="16399" y="192906"/>
                    <a:pt x="90898" y="111214"/>
                  </a:cubicBezTo>
                  <a:cubicBezTo>
                    <a:pt x="157401" y="38290"/>
                    <a:pt x="322552" y="0"/>
                    <a:pt x="322552" y="0"/>
                  </a:cubicBezTo>
                  <a:cubicBezTo>
                    <a:pt x="322552" y="0"/>
                    <a:pt x="266323" y="44501"/>
                    <a:pt x="191367" y="263055"/>
                  </a:cubicBezTo>
                  <a:cubicBezTo>
                    <a:pt x="150784"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02" name="Google Shape;4002;p18"/>
            <p:cNvSpPr/>
            <p:nvPr/>
          </p:nvSpPr>
          <p:spPr>
            <a:xfrm>
              <a:off x="605186" y="3863457"/>
              <a:ext cx="356355" cy="370516"/>
            </a:xfrm>
            <a:custGeom>
              <a:avLst/>
              <a:gdLst/>
              <a:ahLst/>
              <a:cxnLst/>
              <a:rect l="l" t="t" r="r" b="b"/>
              <a:pathLst>
                <a:path w="356355" h="370516" extrusionOk="0">
                  <a:moveTo>
                    <a:pt x="355143" y="370516"/>
                  </a:moveTo>
                  <a:cubicBezTo>
                    <a:pt x="364020" y="250241"/>
                    <a:pt x="323977" y="161201"/>
                    <a:pt x="241649" y="87395"/>
                  </a:cubicBezTo>
                  <a:cubicBezTo>
                    <a:pt x="168161" y="21520"/>
                    <a:pt x="0" y="0"/>
                    <a:pt x="0" y="0"/>
                  </a:cubicBezTo>
                  <a:cubicBezTo>
                    <a:pt x="0" y="0"/>
                    <a:pt x="60414" y="38627"/>
                    <a:pt x="156928" y="248552"/>
                  </a:cubicBezTo>
                  <a:cubicBezTo>
                    <a:pt x="209188" y="362223"/>
                    <a:pt x="355143" y="370516"/>
                    <a:pt x="355143" y="3705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03" name="Google Shape;4003;p18"/>
            <p:cNvSpPr/>
            <p:nvPr/>
          </p:nvSpPr>
          <p:spPr>
            <a:xfrm>
              <a:off x="752690" y="2775491"/>
              <a:ext cx="423664" cy="421126"/>
            </a:xfrm>
            <a:custGeom>
              <a:avLst/>
              <a:gdLst/>
              <a:ahLst/>
              <a:cxnLst/>
              <a:rect l="l" t="t" r="r" b="b"/>
              <a:pathLst>
                <a:path w="423664" h="421126" extrusionOk="0">
                  <a:moveTo>
                    <a:pt x="77698" y="56643"/>
                  </a:moveTo>
                  <a:cubicBezTo>
                    <a:pt x="-68670" y="161837"/>
                    <a:pt x="8299" y="389072"/>
                    <a:pt x="171316" y="417895"/>
                  </a:cubicBezTo>
                  <a:cubicBezTo>
                    <a:pt x="326453" y="445320"/>
                    <a:pt x="473284" y="293212"/>
                    <a:pt x="407574" y="150528"/>
                  </a:cubicBezTo>
                  <a:cubicBezTo>
                    <a:pt x="370916" y="70924"/>
                    <a:pt x="272783" y="-83565"/>
                    <a:pt x="77698" y="5664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004" name="Google Shape;4004;p18"/>
          <p:cNvGrpSpPr/>
          <p:nvPr/>
        </p:nvGrpSpPr>
        <p:grpSpPr>
          <a:xfrm>
            <a:off x="9967282" y="3657227"/>
            <a:ext cx="1197177" cy="2560390"/>
            <a:chOff x="10361376" y="2397708"/>
            <a:chExt cx="1666913" cy="3565010"/>
          </a:xfrm>
        </p:grpSpPr>
        <p:sp>
          <p:nvSpPr>
            <p:cNvPr id="4005" name="Google Shape;4005;p18"/>
            <p:cNvSpPr/>
            <p:nvPr/>
          </p:nvSpPr>
          <p:spPr>
            <a:xfrm>
              <a:off x="10438058" y="2397708"/>
              <a:ext cx="1590231" cy="3511834"/>
            </a:xfrm>
            <a:custGeom>
              <a:avLst/>
              <a:gdLst/>
              <a:ahLst/>
              <a:cxnLst/>
              <a:rect l="l" t="t" r="r" b="b"/>
              <a:pathLst>
                <a:path w="1945237" h="4295822" extrusionOk="0">
                  <a:moveTo>
                    <a:pt x="1070300" y="2"/>
                  </a:moveTo>
                  <a:cubicBezTo>
                    <a:pt x="921914" y="-290"/>
                    <a:pt x="782829" y="31739"/>
                    <a:pt x="667374" y="65108"/>
                  </a:cubicBezTo>
                  <a:cubicBezTo>
                    <a:pt x="431859" y="133180"/>
                    <a:pt x="-201687" y="439339"/>
                    <a:pt x="63857" y="1206775"/>
                  </a:cubicBezTo>
                  <a:cubicBezTo>
                    <a:pt x="218454" y="1653567"/>
                    <a:pt x="639294" y="1788080"/>
                    <a:pt x="1015208" y="1758450"/>
                  </a:cubicBezTo>
                  <a:cubicBezTo>
                    <a:pt x="1027584" y="1922547"/>
                    <a:pt x="1034937" y="2048341"/>
                    <a:pt x="1034988" y="2171143"/>
                  </a:cubicBezTo>
                  <a:cubicBezTo>
                    <a:pt x="1035058" y="2302830"/>
                    <a:pt x="1027539" y="2432027"/>
                    <a:pt x="1010445" y="2631918"/>
                  </a:cubicBezTo>
                  <a:cubicBezTo>
                    <a:pt x="1008553" y="2654054"/>
                    <a:pt x="1006845" y="2672355"/>
                    <a:pt x="1003435" y="2711300"/>
                  </a:cubicBezTo>
                  <a:cubicBezTo>
                    <a:pt x="997091" y="2783798"/>
                    <a:pt x="996361" y="2807985"/>
                    <a:pt x="992665" y="2855292"/>
                  </a:cubicBezTo>
                  <a:cubicBezTo>
                    <a:pt x="976657" y="2790224"/>
                    <a:pt x="941408" y="2735639"/>
                    <a:pt x="887992" y="2687760"/>
                  </a:cubicBezTo>
                  <a:cubicBezTo>
                    <a:pt x="814503" y="2621879"/>
                    <a:pt x="646349" y="2600359"/>
                    <a:pt x="646336" y="2600365"/>
                  </a:cubicBezTo>
                  <a:cubicBezTo>
                    <a:pt x="646336" y="2600365"/>
                    <a:pt x="706839" y="2639107"/>
                    <a:pt x="803353" y="2849031"/>
                  </a:cubicBezTo>
                  <a:cubicBezTo>
                    <a:pt x="845980" y="2941760"/>
                    <a:pt x="946901" y="2963547"/>
                    <a:pt x="984150" y="2968729"/>
                  </a:cubicBezTo>
                  <a:cubicBezTo>
                    <a:pt x="982524" y="2994275"/>
                    <a:pt x="978467" y="3037068"/>
                    <a:pt x="977139" y="3063140"/>
                  </a:cubicBezTo>
                  <a:cubicBezTo>
                    <a:pt x="957816" y="3443118"/>
                    <a:pt x="957372" y="3666295"/>
                    <a:pt x="987909" y="3881008"/>
                  </a:cubicBezTo>
                  <a:cubicBezTo>
                    <a:pt x="992608" y="3914021"/>
                    <a:pt x="994621" y="3953404"/>
                    <a:pt x="997428" y="4046038"/>
                  </a:cubicBezTo>
                  <a:cubicBezTo>
                    <a:pt x="998094" y="4068168"/>
                    <a:pt x="998152" y="4070111"/>
                    <a:pt x="998425" y="4078842"/>
                  </a:cubicBezTo>
                  <a:cubicBezTo>
                    <a:pt x="1001822" y="4186144"/>
                    <a:pt x="1005892" y="4244018"/>
                    <a:pt x="1015455" y="4284938"/>
                  </a:cubicBezTo>
                  <a:cubicBezTo>
                    <a:pt x="1017214" y="4292482"/>
                    <a:pt x="1024955" y="4297219"/>
                    <a:pt x="1032486" y="4295453"/>
                  </a:cubicBezTo>
                  <a:cubicBezTo>
                    <a:pt x="1040023" y="4293694"/>
                    <a:pt x="1044513" y="4286227"/>
                    <a:pt x="1042754" y="4278677"/>
                  </a:cubicBezTo>
                  <a:cubicBezTo>
                    <a:pt x="1033801" y="4240303"/>
                    <a:pt x="1029800" y="4183027"/>
                    <a:pt x="1026473" y="4077839"/>
                  </a:cubicBezTo>
                  <a:cubicBezTo>
                    <a:pt x="1026199" y="4069133"/>
                    <a:pt x="1026143" y="4067399"/>
                    <a:pt x="1025469" y="4045289"/>
                  </a:cubicBezTo>
                  <a:cubicBezTo>
                    <a:pt x="1022631" y="3951378"/>
                    <a:pt x="1020599" y="3911748"/>
                    <a:pt x="1015703" y="3877255"/>
                  </a:cubicBezTo>
                  <a:cubicBezTo>
                    <a:pt x="1006254" y="3810834"/>
                    <a:pt x="1000520" y="3741200"/>
                    <a:pt x="996672" y="3668403"/>
                  </a:cubicBezTo>
                  <a:cubicBezTo>
                    <a:pt x="1020358" y="3663647"/>
                    <a:pt x="1135909" y="3635974"/>
                    <a:pt x="1172472" y="3529421"/>
                  </a:cubicBezTo>
                  <a:cubicBezTo>
                    <a:pt x="1247421" y="3310867"/>
                    <a:pt x="1303688" y="3266480"/>
                    <a:pt x="1303688" y="3266480"/>
                  </a:cubicBezTo>
                  <a:cubicBezTo>
                    <a:pt x="1303688" y="3266480"/>
                    <a:pt x="1138556" y="3304745"/>
                    <a:pt x="1072053" y="3377669"/>
                  </a:cubicBezTo>
                  <a:cubicBezTo>
                    <a:pt x="1032537" y="3420995"/>
                    <a:pt x="1005664" y="3467413"/>
                    <a:pt x="991916" y="3519153"/>
                  </a:cubicBezTo>
                  <a:cubicBezTo>
                    <a:pt x="991033" y="3392756"/>
                    <a:pt x="995637" y="3247487"/>
                    <a:pt x="1004940" y="3064639"/>
                  </a:cubicBezTo>
                  <a:cubicBezTo>
                    <a:pt x="1009855" y="2967929"/>
                    <a:pt x="1015989" y="2890611"/>
                    <a:pt x="1031483" y="2713802"/>
                  </a:cubicBezTo>
                  <a:cubicBezTo>
                    <a:pt x="1034893" y="2674844"/>
                    <a:pt x="1036614" y="2656582"/>
                    <a:pt x="1038493" y="2634420"/>
                  </a:cubicBezTo>
                  <a:cubicBezTo>
                    <a:pt x="1049517" y="2505579"/>
                    <a:pt x="1055435" y="2408627"/>
                    <a:pt x="1059029" y="2318641"/>
                  </a:cubicBezTo>
                  <a:cubicBezTo>
                    <a:pt x="1097409" y="2308938"/>
                    <a:pt x="1193122" y="2276198"/>
                    <a:pt x="1225558" y="2181659"/>
                  </a:cubicBezTo>
                  <a:cubicBezTo>
                    <a:pt x="1300513" y="1963105"/>
                    <a:pt x="1356527" y="1918718"/>
                    <a:pt x="1356527" y="1918718"/>
                  </a:cubicBezTo>
                  <a:cubicBezTo>
                    <a:pt x="1356527" y="1918718"/>
                    <a:pt x="1191395" y="1956983"/>
                    <a:pt x="1124891" y="2029906"/>
                  </a:cubicBezTo>
                  <a:cubicBezTo>
                    <a:pt x="1097777" y="2059631"/>
                    <a:pt x="1076701" y="2090714"/>
                    <a:pt x="1061531" y="2124064"/>
                  </a:cubicBezTo>
                  <a:cubicBezTo>
                    <a:pt x="1060407" y="2018330"/>
                    <a:pt x="1053702" y="1901726"/>
                    <a:pt x="1043002" y="1756196"/>
                  </a:cubicBezTo>
                  <a:cubicBezTo>
                    <a:pt x="1229292" y="1737387"/>
                    <a:pt x="1402748" y="1679075"/>
                    <a:pt x="1524059" y="1597929"/>
                  </a:cubicBezTo>
                  <a:cubicBezTo>
                    <a:pt x="2059980" y="1239446"/>
                    <a:pt x="1992244" y="649353"/>
                    <a:pt x="1822312" y="412942"/>
                  </a:cubicBezTo>
                  <a:cubicBezTo>
                    <a:pt x="1590594" y="90591"/>
                    <a:pt x="1317607" y="485"/>
                    <a:pt x="1070300" y="2"/>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06" name="Google Shape;4006;p18"/>
            <p:cNvSpPr/>
            <p:nvPr/>
          </p:nvSpPr>
          <p:spPr>
            <a:xfrm>
              <a:off x="11149770" y="2743813"/>
              <a:ext cx="81274" cy="3218905"/>
            </a:xfrm>
            <a:custGeom>
              <a:avLst/>
              <a:gdLst/>
              <a:ahLst/>
              <a:cxnLst/>
              <a:rect l="l" t="t" r="r" b="b"/>
              <a:pathLst>
                <a:path w="99418" h="3937499" extrusionOk="0">
                  <a:moveTo>
                    <a:pt x="70620" y="31"/>
                  </a:moveTo>
                  <a:cubicBezTo>
                    <a:pt x="62892" y="-477"/>
                    <a:pt x="56098" y="5321"/>
                    <a:pt x="55596" y="13048"/>
                  </a:cubicBezTo>
                  <a:cubicBezTo>
                    <a:pt x="51374" y="77952"/>
                    <a:pt x="45754" y="129146"/>
                    <a:pt x="31301" y="243439"/>
                  </a:cubicBezTo>
                  <a:cubicBezTo>
                    <a:pt x="31060" y="245376"/>
                    <a:pt x="31047" y="245503"/>
                    <a:pt x="30800" y="247446"/>
                  </a:cubicBezTo>
                  <a:cubicBezTo>
                    <a:pt x="11216" y="402316"/>
                    <a:pt x="4301" y="475087"/>
                    <a:pt x="3253" y="566978"/>
                  </a:cubicBezTo>
                  <a:cubicBezTo>
                    <a:pt x="1387" y="731068"/>
                    <a:pt x="9902" y="885481"/>
                    <a:pt x="31054" y="1137189"/>
                  </a:cubicBezTo>
                  <a:cubicBezTo>
                    <a:pt x="32775" y="1157712"/>
                    <a:pt x="34114" y="1173810"/>
                    <a:pt x="37315" y="1211313"/>
                  </a:cubicBezTo>
                  <a:cubicBezTo>
                    <a:pt x="62854" y="1510677"/>
                    <a:pt x="71281" y="1644681"/>
                    <a:pt x="71370" y="1812823"/>
                  </a:cubicBezTo>
                  <a:cubicBezTo>
                    <a:pt x="71440" y="1944509"/>
                    <a:pt x="63934" y="2073700"/>
                    <a:pt x="46827" y="2273591"/>
                  </a:cubicBezTo>
                  <a:cubicBezTo>
                    <a:pt x="44935" y="2295734"/>
                    <a:pt x="43220" y="2314035"/>
                    <a:pt x="39817" y="2352973"/>
                  </a:cubicBezTo>
                  <a:cubicBezTo>
                    <a:pt x="24323" y="2530125"/>
                    <a:pt x="18468" y="2607646"/>
                    <a:pt x="13521" y="2704813"/>
                  </a:cubicBezTo>
                  <a:cubicBezTo>
                    <a:pt x="-5802" y="3084798"/>
                    <a:pt x="-6265" y="3307969"/>
                    <a:pt x="24291" y="3522687"/>
                  </a:cubicBezTo>
                  <a:cubicBezTo>
                    <a:pt x="28990" y="3555701"/>
                    <a:pt x="31003" y="3595077"/>
                    <a:pt x="33810" y="3687717"/>
                  </a:cubicBezTo>
                  <a:cubicBezTo>
                    <a:pt x="34476" y="3709847"/>
                    <a:pt x="34534" y="3711790"/>
                    <a:pt x="34807" y="3720522"/>
                  </a:cubicBezTo>
                  <a:cubicBezTo>
                    <a:pt x="38204" y="3827824"/>
                    <a:pt x="42287" y="3885698"/>
                    <a:pt x="51837" y="3926617"/>
                  </a:cubicBezTo>
                  <a:cubicBezTo>
                    <a:pt x="53596" y="3934161"/>
                    <a:pt x="61324" y="3938892"/>
                    <a:pt x="68868" y="3937133"/>
                  </a:cubicBezTo>
                  <a:cubicBezTo>
                    <a:pt x="76405" y="3935374"/>
                    <a:pt x="80895" y="3927900"/>
                    <a:pt x="79136" y="3920356"/>
                  </a:cubicBezTo>
                  <a:cubicBezTo>
                    <a:pt x="70182" y="3881983"/>
                    <a:pt x="66182" y="3824706"/>
                    <a:pt x="62854" y="3719518"/>
                  </a:cubicBezTo>
                  <a:cubicBezTo>
                    <a:pt x="62581" y="3710806"/>
                    <a:pt x="62524" y="3709079"/>
                    <a:pt x="61851" y="3686962"/>
                  </a:cubicBezTo>
                  <a:cubicBezTo>
                    <a:pt x="59013" y="3593052"/>
                    <a:pt x="56993" y="3553428"/>
                    <a:pt x="52085" y="3518934"/>
                  </a:cubicBezTo>
                  <a:cubicBezTo>
                    <a:pt x="21872" y="3306565"/>
                    <a:pt x="22081" y="3084531"/>
                    <a:pt x="41322" y="2706318"/>
                  </a:cubicBezTo>
                  <a:cubicBezTo>
                    <a:pt x="46236" y="2609608"/>
                    <a:pt x="52396" y="2532290"/>
                    <a:pt x="67865" y="2355481"/>
                  </a:cubicBezTo>
                  <a:cubicBezTo>
                    <a:pt x="71275" y="2316517"/>
                    <a:pt x="72983" y="2298261"/>
                    <a:pt x="74875" y="2276100"/>
                  </a:cubicBezTo>
                  <a:cubicBezTo>
                    <a:pt x="92045" y="2075465"/>
                    <a:pt x="99488" y="1945506"/>
                    <a:pt x="99418" y="1812823"/>
                  </a:cubicBezTo>
                  <a:cubicBezTo>
                    <a:pt x="99329" y="1643627"/>
                    <a:pt x="90718" y="1508956"/>
                    <a:pt x="65109" y="1208804"/>
                  </a:cubicBezTo>
                  <a:cubicBezTo>
                    <a:pt x="61908" y="1171320"/>
                    <a:pt x="60575" y="1155439"/>
                    <a:pt x="58848" y="1134935"/>
                  </a:cubicBezTo>
                  <a:cubicBezTo>
                    <a:pt x="37766" y="884053"/>
                    <a:pt x="29447" y="730453"/>
                    <a:pt x="31301" y="567480"/>
                  </a:cubicBezTo>
                  <a:cubicBezTo>
                    <a:pt x="32330" y="476992"/>
                    <a:pt x="39144" y="404786"/>
                    <a:pt x="58600" y="250951"/>
                  </a:cubicBezTo>
                  <a:cubicBezTo>
                    <a:pt x="58841" y="249008"/>
                    <a:pt x="58854" y="248881"/>
                    <a:pt x="59102" y="246944"/>
                  </a:cubicBezTo>
                  <a:cubicBezTo>
                    <a:pt x="73624" y="132092"/>
                    <a:pt x="79371" y="80708"/>
                    <a:pt x="83638" y="15055"/>
                  </a:cubicBezTo>
                  <a:cubicBezTo>
                    <a:pt x="84146" y="7327"/>
                    <a:pt x="78348" y="533"/>
                    <a:pt x="70620" y="3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07" name="Google Shape;4007;p18"/>
            <p:cNvSpPr/>
            <p:nvPr/>
          </p:nvSpPr>
          <p:spPr>
            <a:xfrm>
              <a:off x="11207440" y="4020529"/>
              <a:ext cx="263691" cy="330514"/>
            </a:xfrm>
            <a:custGeom>
              <a:avLst/>
              <a:gdLst/>
              <a:ahLst/>
              <a:cxnLst/>
              <a:rect l="l" t="t" r="r" b="b"/>
              <a:pathLst>
                <a:path w="322558" h="404298" extrusionOk="0">
                  <a:moveTo>
                    <a:pt x="6392" y="404298"/>
                  </a:moveTo>
                  <a:cubicBezTo>
                    <a:pt x="-14506" y="285515"/>
                    <a:pt x="16399" y="192907"/>
                    <a:pt x="90898" y="111214"/>
                  </a:cubicBezTo>
                  <a:cubicBezTo>
                    <a:pt x="157401" y="38290"/>
                    <a:pt x="322558" y="0"/>
                    <a:pt x="322558" y="0"/>
                  </a:cubicBezTo>
                  <a:cubicBezTo>
                    <a:pt x="322558" y="0"/>
                    <a:pt x="266323" y="44501"/>
                    <a:pt x="191367" y="263055"/>
                  </a:cubicBezTo>
                  <a:cubicBezTo>
                    <a:pt x="150784"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08" name="Google Shape;4008;p18"/>
            <p:cNvSpPr/>
            <p:nvPr/>
          </p:nvSpPr>
          <p:spPr>
            <a:xfrm>
              <a:off x="11164114" y="5123220"/>
              <a:ext cx="263691" cy="330514"/>
            </a:xfrm>
            <a:custGeom>
              <a:avLst/>
              <a:gdLst/>
              <a:ahLst/>
              <a:cxnLst/>
              <a:rect l="l" t="t" r="r" b="b"/>
              <a:pathLst>
                <a:path w="322558" h="404298" extrusionOk="0">
                  <a:moveTo>
                    <a:pt x="6392" y="404298"/>
                  </a:moveTo>
                  <a:cubicBezTo>
                    <a:pt x="-14506" y="285515"/>
                    <a:pt x="16399" y="192906"/>
                    <a:pt x="90898" y="111214"/>
                  </a:cubicBezTo>
                  <a:cubicBezTo>
                    <a:pt x="157401" y="38290"/>
                    <a:pt x="322558" y="0"/>
                    <a:pt x="322558" y="0"/>
                  </a:cubicBezTo>
                  <a:cubicBezTo>
                    <a:pt x="322558" y="0"/>
                    <a:pt x="266323" y="44501"/>
                    <a:pt x="191367" y="263055"/>
                  </a:cubicBezTo>
                  <a:cubicBezTo>
                    <a:pt x="150785"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09" name="Google Shape;4009;p18"/>
            <p:cNvSpPr/>
            <p:nvPr/>
          </p:nvSpPr>
          <p:spPr>
            <a:xfrm>
              <a:off x="10890269" y="4578388"/>
              <a:ext cx="291320" cy="302897"/>
            </a:xfrm>
            <a:custGeom>
              <a:avLst/>
              <a:gdLst/>
              <a:ahLst/>
              <a:cxnLst/>
              <a:rect l="l" t="t" r="r" b="b"/>
              <a:pathLst>
                <a:path w="356355" h="370516" extrusionOk="0">
                  <a:moveTo>
                    <a:pt x="355143" y="370516"/>
                  </a:moveTo>
                  <a:cubicBezTo>
                    <a:pt x="364020" y="250241"/>
                    <a:pt x="323971" y="161201"/>
                    <a:pt x="241649" y="87401"/>
                  </a:cubicBezTo>
                  <a:cubicBezTo>
                    <a:pt x="168161" y="21520"/>
                    <a:pt x="0" y="0"/>
                    <a:pt x="0" y="0"/>
                  </a:cubicBezTo>
                  <a:cubicBezTo>
                    <a:pt x="0" y="0"/>
                    <a:pt x="60414" y="38627"/>
                    <a:pt x="156928" y="248552"/>
                  </a:cubicBezTo>
                  <a:cubicBezTo>
                    <a:pt x="209188" y="362229"/>
                    <a:pt x="355143" y="370516"/>
                    <a:pt x="355143" y="3705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4010" name="Google Shape;4010;p18"/>
            <p:cNvGrpSpPr/>
            <p:nvPr/>
          </p:nvGrpSpPr>
          <p:grpSpPr>
            <a:xfrm>
              <a:off x="10361376" y="2450680"/>
              <a:ext cx="1591564" cy="1442814"/>
              <a:chOff x="1376039" y="1272173"/>
              <a:chExt cx="1945202" cy="1763400"/>
            </a:xfrm>
          </p:grpSpPr>
          <p:sp>
            <p:nvSpPr>
              <p:cNvPr id="4011" name="Google Shape;4011;p18"/>
              <p:cNvSpPr/>
              <p:nvPr/>
            </p:nvSpPr>
            <p:spPr>
              <a:xfrm>
                <a:off x="1376039" y="1272173"/>
                <a:ext cx="1945202" cy="1763400"/>
              </a:xfrm>
              <a:custGeom>
                <a:avLst/>
                <a:gdLst/>
                <a:ahLst/>
                <a:cxnLst/>
                <a:rect l="l" t="t" r="r" b="b"/>
                <a:pathLst>
                  <a:path w="1945202" h="1763400" extrusionOk="0">
                    <a:moveTo>
                      <a:pt x="667327" y="65035"/>
                    </a:moveTo>
                    <a:cubicBezTo>
                      <a:pt x="975207" y="-23954"/>
                      <a:pt x="1451558" y="-102866"/>
                      <a:pt x="1822309" y="412900"/>
                    </a:cubicBezTo>
                    <a:cubicBezTo>
                      <a:pt x="1992248" y="649317"/>
                      <a:pt x="2059882" y="1239562"/>
                      <a:pt x="1523961" y="1598045"/>
                    </a:cubicBezTo>
                    <a:cubicBezTo>
                      <a:pt x="1153426" y="1845892"/>
                      <a:pt x="299389" y="1887389"/>
                      <a:pt x="63861" y="1206714"/>
                    </a:cubicBezTo>
                    <a:cubicBezTo>
                      <a:pt x="-201683" y="439278"/>
                      <a:pt x="431812" y="133100"/>
                      <a:pt x="667327" y="65035"/>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12" name="Google Shape;4012;p18"/>
              <p:cNvSpPr/>
              <p:nvPr/>
            </p:nvSpPr>
            <p:spPr>
              <a:xfrm>
                <a:off x="2369965" y="1272277"/>
                <a:ext cx="296995" cy="840412"/>
              </a:xfrm>
              <a:custGeom>
                <a:avLst/>
                <a:gdLst/>
                <a:ahLst/>
                <a:cxnLst/>
                <a:rect l="l" t="t" r="r" b="b"/>
                <a:pathLst>
                  <a:path w="296995" h="840412" extrusionOk="0">
                    <a:moveTo>
                      <a:pt x="76378" y="2"/>
                    </a:moveTo>
                    <a:cubicBezTo>
                      <a:pt x="50610" y="-49"/>
                      <a:pt x="25140" y="771"/>
                      <a:pt x="0" y="2504"/>
                    </a:cubicBezTo>
                    <a:lnTo>
                      <a:pt x="35560" y="840412"/>
                    </a:lnTo>
                    <a:lnTo>
                      <a:pt x="296996" y="26793"/>
                    </a:lnTo>
                    <a:cubicBezTo>
                      <a:pt x="222371" y="7984"/>
                      <a:pt x="148304" y="142"/>
                      <a:pt x="76378" y="2"/>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13" name="Google Shape;4013;p18"/>
              <p:cNvSpPr/>
              <p:nvPr/>
            </p:nvSpPr>
            <p:spPr>
              <a:xfrm>
                <a:off x="2447842" y="1313846"/>
                <a:ext cx="466788" cy="814114"/>
              </a:xfrm>
              <a:custGeom>
                <a:avLst/>
                <a:gdLst/>
                <a:ahLst/>
                <a:cxnLst/>
                <a:rect l="l" t="t" r="r" b="b"/>
                <a:pathLst>
                  <a:path w="466788" h="814114" extrusionOk="0">
                    <a:moveTo>
                      <a:pt x="268205" y="0"/>
                    </a:moveTo>
                    <a:lnTo>
                      <a:pt x="0" y="814114"/>
                    </a:lnTo>
                    <a:lnTo>
                      <a:pt x="466789" y="93656"/>
                    </a:lnTo>
                    <a:cubicBezTo>
                      <a:pt x="401276" y="51327"/>
                      <a:pt x="334607" y="21165"/>
                      <a:pt x="268205"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14" name="Google Shape;4014;p18"/>
              <p:cNvSpPr/>
              <p:nvPr/>
            </p:nvSpPr>
            <p:spPr>
              <a:xfrm>
                <a:off x="2571051" y="1605584"/>
                <a:ext cx="677386" cy="431476"/>
              </a:xfrm>
              <a:custGeom>
                <a:avLst/>
                <a:gdLst/>
                <a:ahLst/>
                <a:cxnLst/>
                <a:rect l="l" t="t" r="r" b="b"/>
                <a:pathLst>
                  <a:path w="677386" h="431476" extrusionOk="0">
                    <a:moveTo>
                      <a:pt x="564699" y="0"/>
                    </a:moveTo>
                    <a:lnTo>
                      <a:pt x="0" y="431476"/>
                    </a:lnTo>
                    <a:lnTo>
                      <a:pt x="677386" y="168034"/>
                    </a:lnTo>
                    <a:cubicBezTo>
                      <a:pt x="662102" y="135153"/>
                      <a:pt x="645579" y="104813"/>
                      <a:pt x="627304" y="79381"/>
                    </a:cubicBezTo>
                    <a:cubicBezTo>
                      <a:pt x="606774" y="50825"/>
                      <a:pt x="585826" y="25013"/>
                      <a:pt x="564699" y="0"/>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15" name="Google Shape;4015;p18"/>
              <p:cNvSpPr/>
              <p:nvPr/>
            </p:nvSpPr>
            <p:spPr>
              <a:xfrm>
                <a:off x="2608116" y="1838223"/>
                <a:ext cx="701675" cy="249167"/>
              </a:xfrm>
              <a:custGeom>
                <a:avLst/>
                <a:gdLst/>
                <a:ahLst/>
                <a:cxnLst/>
                <a:rect l="l" t="t" r="r" b="b"/>
                <a:pathLst>
                  <a:path w="701675" h="249167" extrusionOk="0">
                    <a:moveTo>
                      <a:pt x="666617" y="0"/>
                    </a:moveTo>
                    <a:lnTo>
                      <a:pt x="0" y="249168"/>
                    </a:lnTo>
                    <a:lnTo>
                      <a:pt x="701675" y="140989"/>
                    </a:lnTo>
                    <a:cubicBezTo>
                      <a:pt x="693693" y="90678"/>
                      <a:pt x="681730" y="43396"/>
                      <a:pt x="666617"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16" name="Google Shape;4016;p18"/>
              <p:cNvSpPr/>
              <p:nvPr/>
            </p:nvSpPr>
            <p:spPr>
              <a:xfrm>
                <a:off x="2595092" y="2156758"/>
                <a:ext cx="719956" cy="275215"/>
              </a:xfrm>
              <a:custGeom>
                <a:avLst/>
                <a:gdLst/>
                <a:ahLst/>
                <a:cxnLst/>
                <a:rect l="l" t="t" r="r" b="b"/>
                <a:pathLst>
                  <a:path w="719956" h="275215" extrusionOk="0">
                    <a:moveTo>
                      <a:pt x="0" y="0"/>
                    </a:moveTo>
                    <a:lnTo>
                      <a:pt x="666871" y="275215"/>
                    </a:lnTo>
                    <a:cubicBezTo>
                      <a:pt x="694677" y="203372"/>
                      <a:pt x="711987" y="131134"/>
                      <a:pt x="719957" y="60350"/>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17" name="Google Shape;4017;p18"/>
              <p:cNvSpPr/>
              <p:nvPr/>
            </p:nvSpPr>
            <p:spPr>
              <a:xfrm>
                <a:off x="2561786" y="2203837"/>
                <a:ext cx="668369" cy="464032"/>
              </a:xfrm>
              <a:custGeom>
                <a:avLst/>
                <a:gdLst/>
                <a:ahLst/>
                <a:cxnLst/>
                <a:rect l="l" t="t" r="r" b="b"/>
                <a:pathLst>
                  <a:path w="668369" h="464032" extrusionOk="0">
                    <a:moveTo>
                      <a:pt x="0" y="0"/>
                    </a:moveTo>
                    <a:lnTo>
                      <a:pt x="561943" y="464033"/>
                    </a:lnTo>
                    <a:cubicBezTo>
                      <a:pt x="605123" y="411150"/>
                      <a:pt x="640543" y="356368"/>
                      <a:pt x="668369" y="300507"/>
                    </a:cubicBezTo>
                    <a:lnTo>
                      <a:pt x="0"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18" name="Google Shape;4018;p18"/>
              <p:cNvSpPr/>
              <p:nvPr/>
            </p:nvSpPr>
            <p:spPr>
              <a:xfrm>
                <a:off x="2542501" y="2319534"/>
                <a:ext cx="386651" cy="647338"/>
              </a:xfrm>
              <a:custGeom>
                <a:avLst/>
                <a:gdLst/>
                <a:ahLst/>
                <a:cxnLst/>
                <a:rect l="l" t="t" r="r" b="b"/>
                <a:pathLst>
                  <a:path w="386651" h="647338" extrusionOk="0">
                    <a:moveTo>
                      <a:pt x="0" y="0"/>
                    </a:moveTo>
                    <a:lnTo>
                      <a:pt x="156267" y="647338"/>
                    </a:lnTo>
                    <a:cubicBezTo>
                      <a:pt x="231762" y="620903"/>
                      <a:pt x="300837" y="588645"/>
                      <a:pt x="357600" y="550672"/>
                    </a:cubicBezTo>
                    <a:cubicBezTo>
                      <a:pt x="368027" y="543700"/>
                      <a:pt x="376676" y="536029"/>
                      <a:pt x="386651" y="528885"/>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19" name="Google Shape;4019;p18"/>
              <p:cNvSpPr/>
              <p:nvPr/>
            </p:nvSpPr>
            <p:spPr>
              <a:xfrm>
                <a:off x="2384742" y="2267699"/>
                <a:ext cx="240150" cy="763276"/>
              </a:xfrm>
              <a:custGeom>
                <a:avLst/>
                <a:gdLst/>
                <a:ahLst/>
                <a:cxnLst/>
                <a:rect l="l" t="t" r="r" b="b"/>
                <a:pathLst>
                  <a:path w="240150" h="763276" extrusionOk="0">
                    <a:moveTo>
                      <a:pt x="77876" y="0"/>
                    </a:moveTo>
                    <a:lnTo>
                      <a:pt x="0" y="763276"/>
                    </a:lnTo>
                    <a:cubicBezTo>
                      <a:pt x="83369" y="757136"/>
                      <a:pt x="164421" y="743312"/>
                      <a:pt x="240151" y="722458"/>
                    </a:cubicBezTo>
                    <a:lnTo>
                      <a:pt x="77876"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20" name="Google Shape;4020;p18"/>
              <p:cNvSpPr/>
              <p:nvPr/>
            </p:nvSpPr>
            <p:spPr>
              <a:xfrm>
                <a:off x="1929225" y="2330303"/>
                <a:ext cx="428466" cy="703427"/>
              </a:xfrm>
              <a:custGeom>
                <a:avLst/>
                <a:gdLst/>
                <a:ahLst/>
                <a:cxnLst/>
                <a:rect l="l" t="t" r="r" b="b"/>
                <a:pathLst>
                  <a:path w="428466" h="703427" extrusionOk="0">
                    <a:moveTo>
                      <a:pt x="428466" y="0"/>
                    </a:moveTo>
                    <a:lnTo>
                      <a:pt x="0" y="643827"/>
                    </a:lnTo>
                    <a:cubicBezTo>
                      <a:pt x="96406" y="678561"/>
                      <a:pt x="198291" y="698043"/>
                      <a:pt x="300507" y="703428"/>
                    </a:cubicBezTo>
                    <a:lnTo>
                      <a:pt x="428466"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21" name="Google Shape;4021;p18"/>
              <p:cNvSpPr/>
              <p:nvPr/>
            </p:nvSpPr>
            <p:spPr>
              <a:xfrm>
                <a:off x="1661274" y="2280469"/>
                <a:ext cx="639572" cy="667118"/>
              </a:xfrm>
              <a:custGeom>
                <a:avLst/>
                <a:gdLst/>
                <a:ahLst/>
                <a:cxnLst/>
                <a:rect l="l" t="t" r="r" b="b"/>
                <a:pathLst>
                  <a:path w="639572" h="667118" extrusionOk="0">
                    <a:moveTo>
                      <a:pt x="639572" y="0"/>
                    </a:moveTo>
                    <a:lnTo>
                      <a:pt x="0" y="537153"/>
                    </a:lnTo>
                    <a:cubicBezTo>
                      <a:pt x="61493" y="592017"/>
                      <a:pt x="130619" y="634092"/>
                      <a:pt x="203841" y="667118"/>
                    </a:cubicBezTo>
                    <a:lnTo>
                      <a:pt x="639572"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22" name="Google Shape;4022;p18"/>
              <p:cNvSpPr/>
              <p:nvPr/>
            </p:nvSpPr>
            <p:spPr>
              <a:xfrm>
                <a:off x="1415110" y="2232888"/>
                <a:ext cx="814870" cy="382390"/>
              </a:xfrm>
              <a:custGeom>
                <a:avLst/>
                <a:gdLst/>
                <a:ahLst/>
                <a:cxnLst/>
                <a:rect l="l" t="t" r="r" b="b"/>
                <a:pathLst>
                  <a:path w="814870" h="382390" extrusionOk="0">
                    <a:moveTo>
                      <a:pt x="814870" y="0"/>
                    </a:moveTo>
                    <a:lnTo>
                      <a:pt x="0" y="165526"/>
                    </a:lnTo>
                    <a:cubicBezTo>
                      <a:pt x="7258" y="191795"/>
                      <a:pt x="15303" y="218478"/>
                      <a:pt x="24797" y="245910"/>
                    </a:cubicBezTo>
                    <a:cubicBezTo>
                      <a:pt x="41866" y="295250"/>
                      <a:pt x="62497" y="340449"/>
                      <a:pt x="85649" y="382391"/>
                    </a:cubicBezTo>
                    <a:lnTo>
                      <a:pt x="81487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23" name="Google Shape;4023;p18"/>
              <p:cNvSpPr/>
              <p:nvPr/>
            </p:nvSpPr>
            <p:spPr>
              <a:xfrm>
                <a:off x="1376424" y="2115940"/>
                <a:ext cx="842036" cy="214864"/>
              </a:xfrm>
              <a:custGeom>
                <a:avLst/>
                <a:gdLst/>
                <a:ahLst/>
                <a:cxnLst/>
                <a:rect l="l" t="t" r="r" b="b"/>
                <a:pathLst>
                  <a:path w="842036" h="214864" extrusionOk="0">
                    <a:moveTo>
                      <a:pt x="122" y="0"/>
                    </a:moveTo>
                    <a:cubicBezTo>
                      <a:pt x="-1015" y="66586"/>
                      <a:pt x="5754" y="138005"/>
                      <a:pt x="22163" y="214865"/>
                    </a:cubicBezTo>
                    <a:lnTo>
                      <a:pt x="842037" y="69869"/>
                    </a:lnTo>
                    <a:lnTo>
                      <a:pt x="122"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24" name="Google Shape;4024;p18"/>
              <p:cNvSpPr/>
              <p:nvPr/>
            </p:nvSpPr>
            <p:spPr>
              <a:xfrm>
                <a:off x="1404848" y="1720278"/>
                <a:ext cx="781056" cy="398170"/>
              </a:xfrm>
              <a:custGeom>
                <a:avLst/>
                <a:gdLst/>
                <a:ahLst/>
                <a:cxnLst/>
                <a:rect l="l" t="t" r="r" b="b"/>
                <a:pathLst>
                  <a:path w="781056" h="398170" extrusionOk="0">
                    <a:moveTo>
                      <a:pt x="92653" y="0"/>
                    </a:moveTo>
                    <a:cubicBezTo>
                      <a:pt x="52635" y="60122"/>
                      <a:pt x="21355" y="129191"/>
                      <a:pt x="0" y="205848"/>
                    </a:cubicBezTo>
                    <a:lnTo>
                      <a:pt x="781056" y="398170"/>
                    </a:lnTo>
                    <a:lnTo>
                      <a:pt x="92653"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25" name="Google Shape;4025;p18"/>
              <p:cNvSpPr/>
              <p:nvPr/>
            </p:nvSpPr>
            <p:spPr>
              <a:xfrm>
                <a:off x="1698339" y="1426032"/>
                <a:ext cx="514362" cy="602011"/>
              </a:xfrm>
              <a:custGeom>
                <a:avLst/>
                <a:gdLst/>
                <a:ahLst/>
                <a:cxnLst/>
                <a:rect l="l" t="t" r="r" b="b"/>
                <a:pathLst>
                  <a:path w="514362" h="602011" extrusionOk="0">
                    <a:moveTo>
                      <a:pt x="133471" y="0"/>
                    </a:moveTo>
                    <a:cubicBezTo>
                      <a:pt x="89548" y="23851"/>
                      <a:pt x="44444" y="52248"/>
                      <a:pt x="0" y="85649"/>
                    </a:cubicBezTo>
                    <a:lnTo>
                      <a:pt x="514363" y="602012"/>
                    </a:lnTo>
                    <a:lnTo>
                      <a:pt x="133471"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26" name="Google Shape;4026;p18"/>
              <p:cNvSpPr/>
              <p:nvPr/>
            </p:nvSpPr>
            <p:spPr>
              <a:xfrm>
                <a:off x="1890661" y="1334382"/>
                <a:ext cx="393909" cy="683894"/>
              </a:xfrm>
              <a:custGeom>
                <a:avLst/>
                <a:gdLst/>
                <a:ahLst/>
                <a:cxnLst/>
                <a:rect l="l" t="t" r="r" b="b"/>
                <a:pathLst>
                  <a:path w="393909" h="683894" extrusionOk="0">
                    <a:moveTo>
                      <a:pt x="163525" y="0"/>
                    </a:moveTo>
                    <a:cubicBezTo>
                      <a:pt x="160109" y="972"/>
                      <a:pt x="156127" y="1778"/>
                      <a:pt x="152756" y="2756"/>
                    </a:cubicBezTo>
                    <a:cubicBezTo>
                      <a:pt x="111773" y="14599"/>
                      <a:pt x="58249" y="34163"/>
                      <a:pt x="0" y="61601"/>
                    </a:cubicBezTo>
                    <a:lnTo>
                      <a:pt x="393909" y="683895"/>
                    </a:lnTo>
                    <a:lnTo>
                      <a:pt x="390906" y="669874"/>
                    </a:lnTo>
                    <a:lnTo>
                      <a:pt x="163525"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27" name="Google Shape;4027;p18"/>
              <p:cNvSpPr/>
              <p:nvPr/>
            </p:nvSpPr>
            <p:spPr>
              <a:xfrm>
                <a:off x="2074726" y="1867321"/>
                <a:ext cx="593071" cy="571500"/>
              </a:xfrm>
              <a:custGeom>
                <a:avLst/>
                <a:gdLst/>
                <a:ahLst/>
                <a:cxnLst/>
                <a:rect l="l" t="t" r="r" b="b"/>
                <a:pathLst>
                  <a:path w="593071" h="571500" extrusionOk="0">
                    <a:moveTo>
                      <a:pt x="419249" y="31113"/>
                    </a:moveTo>
                    <a:cubicBezTo>
                      <a:pt x="505037" y="73664"/>
                      <a:pt x="624354" y="153325"/>
                      <a:pt x="585517" y="351159"/>
                    </a:cubicBezTo>
                    <a:cubicBezTo>
                      <a:pt x="567718" y="441837"/>
                      <a:pt x="447417" y="594688"/>
                      <a:pt x="251641" y="568532"/>
                    </a:cubicBezTo>
                    <a:cubicBezTo>
                      <a:pt x="116278" y="550447"/>
                      <a:pt x="-74832" y="384096"/>
                      <a:pt x="30394" y="175340"/>
                    </a:cubicBezTo>
                    <a:cubicBezTo>
                      <a:pt x="149031" y="-60023"/>
                      <a:pt x="353628" y="-1438"/>
                      <a:pt x="419249" y="31113"/>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4028" name="Google Shape;4028;p18"/>
            <p:cNvSpPr/>
            <p:nvPr/>
          </p:nvSpPr>
          <p:spPr>
            <a:xfrm>
              <a:off x="10932019" y="2938284"/>
              <a:ext cx="484836" cy="467201"/>
            </a:xfrm>
            <a:custGeom>
              <a:avLst/>
              <a:gdLst/>
              <a:ahLst/>
              <a:cxnLst/>
              <a:rect l="l" t="t" r="r" b="b"/>
              <a:pathLst>
                <a:path w="593071" h="571500" extrusionOk="0">
                  <a:moveTo>
                    <a:pt x="419249" y="31113"/>
                  </a:moveTo>
                  <a:cubicBezTo>
                    <a:pt x="505037" y="73664"/>
                    <a:pt x="624354" y="153325"/>
                    <a:pt x="585517" y="351159"/>
                  </a:cubicBezTo>
                  <a:cubicBezTo>
                    <a:pt x="567718" y="441837"/>
                    <a:pt x="447417" y="594688"/>
                    <a:pt x="251641" y="568532"/>
                  </a:cubicBezTo>
                  <a:cubicBezTo>
                    <a:pt x="116278" y="550447"/>
                    <a:pt x="-74832" y="384096"/>
                    <a:pt x="30394" y="175340"/>
                  </a:cubicBezTo>
                  <a:cubicBezTo>
                    <a:pt x="149031" y="-60023"/>
                    <a:pt x="353628" y="-1438"/>
                    <a:pt x="419249" y="31113"/>
                  </a:cubicBezTo>
                  <a:close/>
                </a:path>
              </a:pathLst>
            </a:custGeom>
            <a:solidFill>
              <a:srgbClr val="000000">
                <a:alpha val="3159"/>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029" name="Google Shape;4029;p18"/>
          <p:cNvGrpSpPr/>
          <p:nvPr/>
        </p:nvGrpSpPr>
        <p:grpSpPr>
          <a:xfrm>
            <a:off x="48976" y="2548921"/>
            <a:ext cx="1666913" cy="3565010"/>
            <a:chOff x="10361376" y="2397708"/>
            <a:chExt cx="1666913" cy="3565010"/>
          </a:xfrm>
        </p:grpSpPr>
        <p:sp>
          <p:nvSpPr>
            <p:cNvPr id="4030" name="Google Shape;4030;p18"/>
            <p:cNvSpPr/>
            <p:nvPr/>
          </p:nvSpPr>
          <p:spPr>
            <a:xfrm>
              <a:off x="10438058" y="2397708"/>
              <a:ext cx="1590231" cy="3511834"/>
            </a:xfrm>
            <a:custGeom>
              <a:avLst/>
              <a:gdLst/>
              <a:ahLst/>
              <a:cxnLst/>
              <a:rect l="l" t="t" r="r" b="b"/>
              <a:pathLst>
                <a:path w="1945237" h="4295822" extrusionOk="0">
                  <a:moveTo>
                    <a:pt x="1070300" y="2"/>
                  </a:moveTo>
                  <a:cubicBezTo>
                    <a:pt x="921914" y="-290"/>
                    <a:pt x="782829" y="31739"/>
                    <a:pt x="667374" y="65108"/>
                  </a:cubicBezTo>
                  <a:cubicBezTo>
                    <a:pt x="431859" y="133180"/>
                    <a:pt x="-201687" y="439339"/>
                    <a:pt x="63857" y="1206775"/>
                  </a:cubicBezTo>
                  <a:cubicBezTo>
                    <a:pt x="218454" y="1653567"/>
                    <a:pt x="639294" y="1788080"/>
                    <a:pt x="1015208" y="1758450"/>
                  </a:cubicBezTo>
                  <a:cubicBezTo>
                    <a:pt x="1027584" y="1922547"/>
                    <a:pt x="1034937" y="2048341"/>
                    <a:pt x="1034988" y="2171143"/>
                  </a:cubicBezTo>
                  <a:cubicBezTo>
                    <a:pt x="1035058" y="2302830"/>
                    <a:pt x="1027539" y="2432027"/>
                    <a:pt x="1010445" y="2631918"/>
                  </a:cubicBezTo>
                  <a:cubicBezTo>
                    <a:pt x="1008553" y="2654054"/>
                    <a:pt x="1006845" y="2672355"/>
                    <a:pt x="1003435" y="2711300"/>
                  </a:cubicBezTo>
                  <a:cubicBezTo>
                    <a:pt x="997091" y="2783798"/>
                    <a:pt x="996361" y="2807985"/>
                    <a:pt x="992665" y="2855292"/>
                  </a:cubicBezTo>
                  <a:cubicBezTo>
                    <a:pt x="976657" y="2790224"/>
                    <a:pt x="941408" y="2735639"/>
                    <a:pt x="887992" y="2687760"/>
                  </a:cubicBezTo>
                  <a:cubicBezTo>
                    <a:pt x="814503" y="2621879"/>
                    <a:pt x="646349" y="2600359"/>
                    <a:pt x="646336" y="2600365"/>
                  </a:cubicBezTo>
                  <a:cubicBezTo>
                    <a:pt x="646336" y="2600365"/>
                    <a:pt x="706839" y="2639107"/>
                    <a:pt x="803353" y="2849031"/>
                  </a:cubicBezTo>
                  <a:cubicBezTo>
                    <a:pt x="845980" y="2941760"/>
                    <a:pt x="946901" y="2963547"/>
                    <a:pt x="984150" y="2968729"/>
                  </a:cubicBezTo>
                  <a:cubicBezTo>
                    <a:pt x="982524" y="2994275"/>
                    <a:pt x="978467" y="3037068"/>
                    <a:pt x="977139" y="3063140"/>
                  </a:cubicBezTo>
                  <a:cubicBezTo>
                    <a:pt x="957816" y="3443118"/>
                    <a:pt x="957372" y="3666295"/>
                    <a:pt x="987909" y="3881008"/>
                  </a:cubicBezTo>
                  <a:cubicBezTo>
                    <a:pt x="992608" y="3914021"/>
                    <a:pt x="994621" y="3953404"/>
                    <a:pt x="997428" y="4046038"/>
                  </a:cubicBezTo>
                  <a:cubicBezTo>
                    <a:pt x="998094" y="4068168"/>
                    <a:pt x="998152" y="4070111"/>
                    <a:pt x="998425" y="4078842"/>
                  </a:cubicBezTo>
                  <a:cubicBezTo>
                    <a:pt x="1001822" y="4186144"/>
                    <a:pt x="1005892" y="4244018"/>
                    <a:pt x="1015455" y="4284938"/>
                  </a:cubicBezTo>
                  <a:cubicBezTo>
                    <a:pt x="1017214" y="4292482"/>
                    <a:pt x="1024955" y="4297219"/>
                    <a:pt x="1032486" y="4295453"/>
                  </a:cubicBezTo>
                  <a:cubicBezTo>
                    <a:pt x="1040023" y="4293694"/>
                    <a:pt x="1044513" y="4286227"/>
                    <a:pt x="1042754" y="4278677"/>
                  </a:cubicBezTo>
                  <a:cubicBezTo>
                    <a:pt x="1033801" y="4240303"/>
                    <a:pt x="1029800" y="4183027"/>
                    <a:pt x="1026473" y="4077839"/>
                  </a:cubicBezTo>
                  <a:cubicBezTo>
                    <a:pt x="1026199" y="4069133"/>
                    <a:pt x="1026143" y="4067399"/>
                    <a:pt x="1025469" y="4045289"/>
                  </a:cubicBezTo>
                  <a:cubicBezTo>
                    <a:pt x="1022631" y="3951378"/>
                    <a:pt x="1020599" y="3911748"/>
                    <a:pt x="1015703" y="3877255"/>
                  </a:cubicBezTo>
                  <a:cubicBezTo>
                    <a:pt x="1006254" y="3810834"/>
                    <a:pt x="1000520" y="3741200"/>
                    <a:pt x="996672" y="3668403"/>
                  </a:cubicBezTo>
                  <a:cubicBezTo>
                    <a:pt x="1020358" y="3663647"/>
                    <a:pt x="1135909" y="3635974"/>
                    <a:pt x="1172472" y="3529421"/>
                  </a:cubicBezTo>
                  <a:cubicBezTo>
                    <a:pt x="1247421" y="3310867"/>
                    <a:pt x="1303688" y="3266480"/>
                    <a:pt x="1303688" y="3266480"/>
                  </a:cubicBezTo>
                  <a:cubicBezTo>
                    <a:pt x="1303688" y="3266480"/>
                    <a:pt x="1138556" y="3304745"/>
                    <a:pt x="1072053" y="3377669"/>
                  </a:cubicBezTo>
                  <a:cubicBezTo>
                    <a:pt x="1032537" y="3420995"/>
                    <a:pt x="1005664" y="3467413"/>
                    <a:pt x="991916" y="3519153"/>
                  </a:cubicBezTo>
                  <a:cubicBezTo>
                    <a:pt x="991033" y="3392756"/>
                    <a:pt x="995637" y="3247487"/>
                    <a:pt x="1004940" y="3064639"/>
                  </a:cubicBezTo>
                  <a:cubicBezTo>
                    <a:pt x="1009855" y="2967929"/>
                    <a:pt x="1015989" y="2890611"/>
                    <a:pt x="1031483" y="2713802"/>
                  </a:cubicBezTo>
                  <a:cubicBezTo>
                    <a:pt x="1034893" y="2674844"/>
                    <a:pt x="1036614" y="2656582"/>
                    <a:pt x="1038493" y="2634420"/>
                  </a:cubicBezTo>
                  <a:cubicBezTo>
                    <a:pt x="1049517" y="2505579"/>
                    <a:pt x="1055435" y="2408627"/>
                    <a:pt x="1059029" y="2318641"/>
                  </a:cubicBezTo>
                  <a:cubicBezTo>
                    <a:pt x="1097409" y="2308938"/>
                    <a:pt x="1193122" y="2276198"/>
                    <a:pt x="1225558" y="2181659"/>
                  </a:cubicBezTo>
                  <a:cubicBezTo>
                    <a:pt x="1300513" y="1963105"/>
                    <a:pt x="1356527" y="1918718"/>
                    <a:pt x="1356527" y="1918718"/>
                  </a:cubicBezTo>
                  <a:cubicBezTo>
                    <a:pt x="1356527" y="1918718"/>
                    <a:pt x="1191395" y="1956983"/>
                    <a:pt x="1124891" y="2029906"/>
                  </a:cubicBezTo>
                  <a:cubicBezTo>
                    <a:pt x="1097777" y="2059631"/>
                    <a:pt x="1076701" y="2090714"/>
                    <a:pt x="1061531" y="2124064"/>
                  </a:cubicBezTo>
                  <a:cubicBezTo>
                    <a:pt x="1060407" y="2018330"/>
                    <a:pt x="1053702" y="1901726"/>
                    <a:pt x="1043002" y="1756196"/>
                  </a:cubicBezTo>
                  <a:cubicBezTo>
                    <a:pt x="1229292" y="1737387"/>
                    <a:pt x="1402748" y="1679075"/>
                    <a:pt x="1524059" y="1597929"/>
                  </a:cubicBezTo>
                  <a:cubicBezTo>
                    <a:pt x="2059980" y="1239446"/>
                    <a:pt x="1992244" y="649353"/>
                    <a:pt x="1822312" y="412942"/>
                  </a:cubicBezTo>
                  <a:cubicBezTo>
                    <a:pt x="1590594" y="90591"/>
                    <a:pt x="1317607" y="485"/>
                    <a:pt x="1070300" y="2"/>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31" name="Google Shape;4031;p18"/>
            <p:cNvSpPr/>
            <p:nvPr/>
          </p:nvSpPr>
          <p:spPr>
            <a:xfrm>
              <a:off x="11149770" y="2743813"/>
              <a:ext cx="81274" cy="3218905"/>
            </a:xfrm>
            <a:custGeom>
              <a:avLst/>
              <a:gdLst/>
              <a:ahLst/>
              <a:cxnLst/>
              <a:rect l="l" t="t" r="r" b="b"/>
              <a:pathLst>
                <a:path w="99418" h="3937499" extrusionOk="0">
                  <a:moveTo>
                    <a:pt x="70620" y="31"/>
                  </a:moveTo>
                  <a:cubicBezTo>
                    <a:pt x="62892" y="-477"/>
                    <a:pt x="56098" y="5321"/>
                    <a:pt x="55596" y="13048"/>
                  </a:cubicBezTo>
                  <a:cubicBezTo>
                    <a:pt x="51374" y="77952"/>
                    <a:pt x="45754" y="129146"/>
                    <a:pt x="31301" y="243439"/>
                  </a:cubicBezTo>
                  <a:cubicBezTo>
                    <a:pt x="31060" y="245376"/>
                    <a:pt x="31047" y="245503"/>
                    <a:pt x="30800" y="247446"/>
                  </a:cubicBezTo>
                  <a:cubicBezTo>
                    <a:pt x="11216" y="402316"/>
                    <a:pt x="4301" y="475087"/>
                    <a:pt x="3253" y="566978"/>
                  </a:cubicBezTo>
                  <a:cubicBezTo>
                    <a:pt x="1387" y="731068"/>
                    <a:pt x="9902" y="885481"/>
                    <a:pt x="31054" y="1137189"/>
                  </a:cubicBezTo>
                  <a:cubicBezTo>
                    <a:pt x="32775" y="1157712"/>
                    <a:pt x="34114" y="1173810"/>
                    <a:pt x="37315" y="1211313"/>
                  </a:cubicBezTo>
                  <a:cubicBezTo>
                    <a:pt x="62854" y="1510677"/>
                    <a:pt x="71281" y="1644681"/>
                    <a:pt x="71370" y="1812823"/>
                  </a:cubicBezTo>
                  <a:cubicBezTo>
                    <a:pt x="71440" y="1944509"/>
                    <a:pt x="63934" y="2073700"/>
                    <a:pt x="46827" y="2273591"/>
                  </a:cubicBezTo>
                  <a:cubicBezTo>
                    <a:pt x="44935" y="2295734"/>
                    <a:pt x="43220" y="2314035"/>
                    <a:pt x="39817" y="2352973"/>
                  </a:cubicBezTo>
                  <a:cubicBezTo>
                    <a:pt x="24323" y="2530125"/>
                    <a:pt x="18468" y="2607646"/>
                    <a:pt x="13521" y="2704813"/>
                  </a:cubicBezTo>
                  <a:cubicBezTo>
                    <a:pt x="-5802" y="3084798"/>
                    <a:pt x="-6265" y="3307969"/>
                    <a:pt x="24291" y="3522687"/>
                  </a:cubicBezTo>
                  <a:cubicBezTo>
                    <a:pt x="28990" y="3555701"/>
                    <a:pt x="31003" y="3595077"/>
                    <a:pt x="33810" y="3687717"/>
                  </a:cubicBezTo>
                  <a:cubicBezTo>
                    <a:pt x="34476" y="3709847"/>
                    <a:pt x="34534" y="3711790"/>
                    <a:pt x="34807" y="3720522"/>
                  </a:cubicBezTo>
                  <a:cubicBezTo>
                    <a:pt x="38204" y="3827824"/>
                    <a:pt x="42287" y="3885698"/>
                    <a:pt x="51837" y="3926617"/>
                  </a:cubicBezTo>
                  <a:cubicBezTo>
                    <a:pt x="53596" y="3934161"/>
                    <a:pt x="61324" y="3938892"/>
                    <a:pt x="68868" y="3937133"/>
                  </a:cubicBezTo>
                  <a:cubicBezTo>
                    <a:pt x="76405" y="3935374"/>
                    <a:pt x="80895" y="3927900"/>
                    <a:pt x="79136" y="3920356"/>
                  </a:cubicBezTo>
                  <a:cubicBezTo>
                    <a:pt x="70182" y="3881983"/>
                    <a:pt x="66182" y="3824706"/>
                    <a:pt x="62854" y="3719518"/>
                  </a:cubicBezTo>
                  <a:cubicBezTo>
                    <a:pt x="62581" y="3710806"/>
                    <a:pt x="62524" y="3709079"/>
                    <a:pt x="61851" y="3686962"/>
                  </a:cubicBezTo>
                  <a:cubicBezTo>
                    <a:pt x="59013" y="3593052"/>
                    <a:pt x="56993" y="3553428"/>
                    <a:pt x="52085" y="3518934"/>
                  </a:cubicBezTo>
                  <a:cubicBezTo>
                    <a:pt x="21872" y="3306565"/>
                    <a:pt x="22081" y="3084531"/>
                    <a:pt x="41322" y="2706318"/>
                  </a:cubicBezTo>
                  <a:cubicBezTo>
                    <a:pt x="46236" y="2609608"/>
                    <a:pt x="52396" y="2532290"/>
                    <a:pt x="67865" y="2355481"/>
                  </a:cubicBezTo>
                  <a:cubicBezTo>
                    <a:pt x="71275" y="2316517"/>
                    <a:pt x="72983" y="2298261"/>
                    <a:pt x="74875" y="2276100"/>
                  </a:cubicBezTo>
                  <a:cubicBezTo>
                    <a:pt x="92045" y="2075465"/>
                    <a:pt x="99488" y="1945506"/>
                    <a:pt x="99418" y="1812823"/>
                  </a:cubicBezTo>
                  <a:cubicBezTo>
                    <a:pt x="99329" y="1643627"/>
                    <a:pt x="90718" y="1508956"/>
                    <a:pt x="65109" y="1208804"/>
                  </a:cubicBezTo>
                  <a:cubicBezTo>
                    <a:pt x="61908" y="1171320"/>
                    <a:pt x="60575" y="1155439"/>
                    <a:pt x="58848" y="1134935"/>
                  </a:cubicBezTo>
                  <a:cubicBezTo>
                    <a:pt x="37766" y="884053"/>
                    <a:pt x="29447" y="730453"/>
                    <a:pt x="31301" y="567480"/>
                  </a:cubicBezTo>
                  <a:cubicBezTo>
                    <a:pt x="32330" y="476992"/>
                    <a:pt x="39144" y="404786"/>
                    <a:pt x="58600" y="250951"/>
                  </a:cubicBezTo>
                  <a:cubicBezTo>
                    <a:pt x="58841" y="249008"/>
                    <a:pt x="58854" y="248881"/>
                    <a:pt x="59102" y="246944"/>
                  </a:cubicBezTo>
                  <a:cubicBezTo>
                    <a:pt x="73624" y="132092"/>
                    <a:pt x="79371" y="80708"/>
                    <a:pt x="83638" y="15055"/>
                  </a:cubicBezTo>
                  <a:cubicBezTo>
                    <a:pt x="84146" y="7327"/>
                    <a:pt x="78348" y="533"/>
                    <a:pt x="70620" y="3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32" name="Google Shape;4032;p18"/>
            <p:cNvSpPr/>
            <p:nvPr/>
          </p:nvSpPr>
          <p:spPr>
            <a:xfrm>
              <a:off x="11207440" y="4020529"/>
              <a:ext cx="263691" cy="330514"/>
            </a:xfrm>
            <a:custGeom>
              <a:avLst/>
              <a:gdLst/>
              <a:ahLst/>
              <a:cxnLst/>
              <a:rect l="l" t="t" r="r" b="b"/>
              <a:pathLst>
                <a:path w="322558" h="404298" extrusionOk="0">
                  <a:moveTo>
                    <a:pt x="6392" y="404298"/>
                  </a:moveTo>
                  <a:cubicBezTo>
                    <a:pt x="-14506" y="285515"/>
                    <a:pt x="16399" y="192907"/>
                    <a:pt x="90898" y="111214"/>
                  </a:cubicBezTo>
                  <a:cubicBezTo>
                    <a:pt x="157401" y="38290"/>
                    <a:pt x="322558" y="0"/>
                    <a:pt x="322558" y="0"/>
                  </a:cubicBezTo>
                  <a:cubicBezTo>
                    <a:pt x="322558" y="0"/>
                    <a:pt x="266323" y="44501"/>
                    <a:pt x="191367" y="263055"/>
                  </a:cubicBezTo>
                  <a:cubicBezTo>
                    <a:pt x="150784"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33" name="Google Shape;4033;p18"/>
            <p:cNvSpPr/>
            <p:nvPr/>
          </p:nvSpPr>
          <p:spPr>
            <a:xfrm>
              <a:off x="11164114" y="5123220"/>
              <a:ext cx="263691" cy="330514"/>
            </a:xfrm>
            <a:custGeom>
              <a:avLst/>
              <a:gdLst/>
              <a:ahLst/>
              <a:cxnLst/>
              <a:rect l="l" t="t" r="r" b="b"/>
              <a:pathLst>
                <a:path w="322558" h="404298" extrusionOk="0">
                  <a:moveTo>
                    <a:pt x="6392" y="404298"/>
                  </a:moveTo>
                  <a:cubicBezTo>
                    <a:pt x="-14506" y="285515"/>
                    <a:pt x="16399" y="192906"/>
                    <a:pt x="90898" y="111214"/>
                  </a:cubicBezTo>
                  <a:cubicBezTo>
                    <a:pt x="157401" y="38290"/>
                    <a:pt x="322558" y="0"/>
                    <a:pt x="322558" y="0"/>
                  </a:cubicBezTo>
                  <a:cubicBezTo>
                    <a:pt x="322558" y="0"/>
                    <a:pt x="266323" y="44501"/>
                    <a:pt x="191367" y="263055"/>
                  </a:cubicBezTo>
                  <a:cubicBezTo>
                    <a:pt x="150785"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34" name="Google Shape;4034;p18"/>
            <p:cNvSpPr/>
            <p:nvPr/>
          </p:nvSpPr>
          <p:spPr>
            <a:xfrm>
              <a:off x="10890269" y="4578388"/>
              <a:ext cx="291320" cy="302897"/>
            </a:xfrm>
            <a:custGeom>
              <a:avLst/>
              <a:gdLst/>
              <a:ahLst/>
              <a:cxnLst/>
              <a:rect l="l" t="t" r="r" b="b"/>
              <a:pathLst>
                <a:path w="356355" h="370516" extrusionOk="0">
                  <a:moveTo>
                    <a:pt x="355143" y="370516"/>
                  </a:moveTo>
                  <a:cubicBezTo>
                    <a:pt x="364020" y="250241"/>
                    <a:pt x="323971" y="161201"/>
                    <a:pt x="241649" y="87401"/>
                  </a:cubicBezTo>
                  <a:cubicBezTo>
                    <a:pt x="168161" y="21520"/>
                    <a:pt x="0" y="0"/>
                    <a:pt x="0" y="0"/>
                  </a:cubicBezTo>
                  <a:cubicBezTo>
                    <a:pt x="0" y="0"/>
                    <a:pt x="60414" y="38627"/>
                    <a:pt x="156928" y="248552"/>
                  </a:cubicBezTo>
                  <a:cubicBezTo>
                    <a:pt x="209188" y="362229"/>
                    <a:pt x="355143" y="370516"/>
                    <a:pt x="355143" y="3705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4035" name="Google Shape;4035;p18"/>
            <p:cNvGrpSpPr/>
            <p:nvPr/>
          </p:nvGrpSpPr>
          <p:grpSpPr>
            <a:xfrm>
              <a:off x="10361376" y="2450680"/>
              <a:ext cx="1591564" cy="1442814"/>
              <a:chOff x="1376039" y="1272173"/>
              <a:chExt cx="1945202" cy="1763400"/>
            </a:xfrm>
          </p:grpSpPr>
          <p:sp>
            <p:nvSpPr>
              <p:cNvPr id="4036" name="Google Shape;4036;p18"/>
              <p:cNvSpPr/>
              <p:nvPr/>
            </p:nvSpPr>
            <p:spPr>
              <a:xfrm>
                <a:off x="1376039" y="1272173"/>
                <a:ext cx="1945202" cy="1763400"/>
              </a:xfrm>
              <a:custGeom>
                <a:avLst/>
                <a:gdLst/>
                <a:ahLst/>
                <a:cxnLst/>
                <a:rect l="l" t="t" r="r" b="b"/>
                <a:pathLst>
                  <a:path w="1945202" h="1763400" extrusionOk="0">
                    <a:moveTo>
                      <a:pt x="667327" y="65035"/>
                    </a:moveTo>
                    <a:cubicBezTo>
                      <a:pt x="975207" y="-23954"/>
                      <a:pt x="1451558" y="-102866"/>
                      <a:pt x="1822309" y="412900"/>
                    </a:cubicBezTo>
                    <a:cubicBezTo>
                      <a:pt x="1992248" y="649317"/>
                      <a:pt x="2059882" y="1239562"/>
                      <a:pt x="1523961" y="1598045"/>
                    </a:cubicBezTo>
                    <a:cubicBezTo>
                      <a:pt x="1153426" y="1845892"/>
                      <a:pt x="299389" y="1887389"/>
                      <a:pt x="63861" y="1206714"/>
                    </a:cubicBezTo>
                    <a:cubicBezTo>
                      <a:pt x="-201683" y="439278"/>
                      <a:pt x="431812" y="133100"/>
                      <a:pt x="667327" y="65035"/>
                    </a:cubicBezTo>
                    <a:close/>
                  </a:path>
                </a:pathLst>
              </a:custGeom>
              <a:solidFill>
                <a:schemeClr val="accent3"/>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37" name="Google Shape;4037;p18"/>
              <p:cNvSpPr/>
              <p:nvPr/>
            </p:nvSpPr>
            <p:spPr>
              <a:xfrm>
                <a:off x="2369965" y="1272277"/>
                <a:ext cx="296995" cy="840412"/>
              </a:xfrm>
              <a:custGeom>
                <a:avLst/>
                <a:gdLst/>
                <a:ahLst/>
                <a:cxnLst/>
                <a:rect l="l" t="t" r="r" b="b"/>
                <a:pathLst>
                  <a:path w="296995" h="840412" extrusionOk="0">
                    <a:moveTo>
                      <a:pt x="76378" y="2"/>
                    </a:moveTo>
                    <a:cubicBezTo>
                      <a:pt x="50610" y="-49"/>
                      <a:pt x="25140" y="771"/>
                      <a:pt x="0" y="2504"/>
                    </a:cubicBezTo>
                    <a:lnTo>
                      <a:pt x="35560" y="840412"/>
                    </a:lnTo>
                    <a:lnTo>
                      <a:pt x="296996" y="26793"/>
                    </a:lnTo>
                    <a:cubicBezTo>
                      <a:pt x="222371" y="7984"/>
                      <a:pt x="148304" y="142"/>
                      <a:pt x="76378" y="2"/>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38" name="Google Shape;4038;p18"/>
              <p:cNvSpPr/>
              <p:nvPr/>
            </p:nvSpPr>
            <p:spPr>
              <a:xfrm>
                <a:off x="2447842" y="1313846"/>
                <a:ext cx="466788" cy="814114"/>
              </a:xfrm>
              <a:custGeom>
                <a:avLst/>
                <a:gdLst/>
                <a:ahLst/>
                <a:cxnLst/>
                <a:rect l="l" t="t" r="r" b="b"/>
                <a:pathLst>
                  <a:path w="466788" h="814114" extrusionOk="0">
                    <a:moveTo>
                      <a:pt x="268205" y="0"/>
                    </a:moveTo>
                    <a:lnTo>
                      <a:pt x="0" y="814114"/>
                    </a:lnTo>
                    <a:lnTo>
                      <a:pt x="466789" y="93656"/>
                    </a:lnTo>
                    <a:cubicBezTo>
                      <a:pt x="401276" y="51327"/>
                      <a:pt x="334607" y="21165"/>
                      <a:pt x="268205"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39" name="Google Shape;4039;p18"/>
              <p:cNvSpPr/>
              <p:nvPr/>
            </p:nvSpPr>
            <p:spPr>
              <a:xfrm>
                <a:off x="2571051" y="1605584"/>
                <a:ext cx="677386" cy="431476"/>
              </a:xfrm>
              <a:custGeom>
                <a:avLst/>
                <a:gdLst/>
                <a:ahLst/>
                <a:cxnLst/>
                <a:rect l="l" t="t" r="r" b="b"/>
                <a:pathLst>
                  <a:path w="677386" h="431476" extrusionOk="0">
                    <a:moveTo>
                      <a:pt x="564699" y="0"/>
                    </a:moveTo>
                    <a:lnTo>
                      <a:pt x="0" y="431476"/>
                    </a:lnTo>
                    <a:lnTo>
                      <a:pt x="677386" y="168034"/>
                    </a:lnTo>
                    <a:cubicBezTo>
                      <a:pt x="662102" y="135153"/>
                      <a:pt x="645579" y="104813"/>
                      <a:pt x="627304" y="79381"/>
                    </a:cubicBezTo>
                    <a:cubicBezTo>
                      <a:pt x="606774" y="50825"/>
                      <a:pt x="585826" y="25013"/>
                      <a:pt x="564699" y="0"/>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0" name="Google Shape;4040;p18"/>
              <p:cNvSpPr/>
              <p:nvPr/>
            </p:nvSpPr>
            <p:spPr>
              <a:xfrm>
                <a:off x="2608116" y="1838223"/>
                <a:ext cx="701675" cy="249167"/>
              </a:xfrm>
              <a:custGeom>
                <a:avLst/>
                <a:gdLst/>
                <a:ahLst/>
                <a:cxnLst/>
                <a:rect l="l" t="t" r="r" b="b"/>
                <a:pathLst>
                  <a:path w="701675" h="249167" extrusionOk="0">
                    <a:moveTo>
                      <a:pt x="666617" y="0"/>
                    </a:moveTo>
                    <a:lnTo>
                      <a:pt x="0" y="249168"/>
                    </a:lnTo>
                    <a:lnTo>
                      <a:pt x="701675" y="140989"/>
                    </a:lnTo>
                    <a:cubicBezTo>
                      <a:pt x="693693" y="90678"/>
                      <a:pt x="681730" y="43396"/>
                      <a:pt x="666617" y="0"/>
                    </a:cubicBez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1" name="Google Shape;4041;p18"/>
              <p:cNvSpPr/>
              <p:nvPr/>
            </p:nvSpPr>
            <p:spPr>
              <a:xfrm>
                <a:off x="2595092" y="2156758"/>
                <a:ext cx="719956" cy="275215"/>
              </a:xfrm>
              <a:custGeom>
                <a:avLst/>
                <a:gdLst/>
                <a:ahLst/>
                <a:cxnLst/>
                <a:rect l="l" t="t" r="r" b="b"/>
                <a:pathLst>
                  <a:path w="719956" h="275215" extrusionOk="0">
                    <a:moveTo>
                      <a:pt x="0" y="0"/>
                    </a:moveTo>
                    <a:lnTo>
                      <a:pt x="666871" y="275215"/>
                    </a:lnTo>
                    <a:cubicBezTo>
                      <a:pt x="694677" y="203372"/>
                      <a:pt x="711987" y="131134"/>
                      <a:pt x="719957" y="60350"/>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2" name="Google Shape;4042;p18"/>
              <p:cNvSpPr/>
              <p:nvPr/>
            </p:nvSpPr>
            <p:spPr>
              <a:xfrm>
                <a:off x="2561786" y="2203837"/>
                <a:ext cx="668369" cy="464032"/>
              </a:xfrm>
              <a:custGeom>
                <a:avLst/>
                <a:gdLst/>
                <a:ahLst/>
                <a:cxnLst/>
                <a:rect l="l" t="t" r="r" b="b"/>
                <a:pathLst>
                  <a:path w="668369" h="464032" extrusionOk="0">
                    <a:moveTo>
                      <a:pt x="0" y="0"/>
                    </a:moveTo>
                    <a:lnTo>
                      <a:pt x="561943" y="464033"/>
                    </a:lnTo>
                    <a:cubicBezTo>
                      <a:pt x="605123" y="411150"/>
                      <a:pt x="640543" y="356368"/>
                      <a:pt x="668369" y="300507"/>
                    </a:cubicBezTo>
                    <a:lnTo>
                      <a:pt x="0"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3" name="Google Shape;4043;p18"/>
              <p:cNvSpPr/>
              <p:nvPr/>
            </p:nvSpPr>
            <p:spPr>
              <a:xfrm>
                <a:off x="2542501" y="2319534"/>
                <a:ext cx="386651" cy="647338"/>
              </a:xfrm>
              <a:custGeom>
                <a:avLst/>
                <a:gdLst/>
                <a:ahLst/>
                <a:cxnLst/>
                <a:rect l="l" t="t" r="r" b="b"/>
                <a:pathLst>
                  <a:path w="386651" h="647338" extrusionOk="0">
                    <a:moveTo>
                      <a:pt x="0" y="0"/>
                    </a:moveTo>
                    <a:lnTo>
                      <a:pt x="156267" y="647338"/>
                    </a:lnTo>
                    <a:cubicBezTo>
                      <a:pt x="231762" y="620903"/>
                      <a:pt x="300837" y="588645"/>
                      <a:pt x="357600" y="550672"/>
                    </a:cubicBezTo>
                    <a:cubicBezTo>
                      <a:pt x="368027" y="543700"/>
                      <a:pt x="376676" y="536029"/>
                      <a:pt x="386651" y="528885"/>
                    </a:cubicBezTo>
                    <a:lnTo>
                      <a:pt x="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4" name="Google Shape;4044;p18"/>
              <p:cNvSpPr/>
              <p:nvPr/>
            </p:nvSpPr>
            <p:spPr>
              <a:xfrm>
                <a:off x="2384742" y="2267699"/>
                <a:ext cx="240150" cy="763276"/>
              </a:xfrm>
              <a:custGeom>
                <a:avLst/>
                <a:gdLst/>
                <a:ahLst/>
                <a:cxnLst/>
                <a:rect l="l" t="t" r="r" b="b"/>
                <a:pathLst>
                  <a:path w="240150" h="763276" extrusionOk="0">
                    <a:moveTo>
                      <a:pt x="77876" y="0"/>
                    </a:moveTo>
                    <a:lnTo>
                      <a:pt x="0" y="763276"/>
                    </a:lnTo>
                    <a:cubicBezTo>
                      <a:pt x="83369" y="757136"/>
                      <a:pt x="164421" y="743312"/>
                      <a:pt x="240151" y="722458"/>
                    </a:cubicBezTo>
                    <a:lnTo>
                      <a:pt x="77876"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5" name="Google Shape;4045;p18"/>
              <p:cNvSpPr/>
              <p:nvPr/>
            </p:nvSpPr>
            <p:spPr>
              <a:xfrm>
                <a:off x="1929225" y="2330303"/>
                <a:ext cx="428466" cy="703427"/>
              </a:xfrm>
              <a:custGeom>
                <a:avLst/>
                <a:gdLst/>
                <a:ahLst/>
                <a:cxnLst/>
                <a:rect l="l" t="t" r="r" b="b"/>
                <a:pathLst>
                  <a:path w="428466" h="703427" extrusionOk="0">
                    <a:moveTo>
                      <a:pt x="428466" y="0"/>
                    </a:moveTo>
                    <a:lnTo>
                      <a:pt x="0" y="643827"/>
                    </a:lnTo>
                    <a:cubicBezTo>
                      <a:pt x="96406" y="678561"/>
                      <a:pt x="198291" y="698043"/>
                      <a:pt x="300507" y="703428"/>
                    </a:cubicBezTo>
                    <a:lnTo>
                      <a:pt x="428466"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6" name="Google Shape;4046;p18"/>
              <p:cNvSpPr/>
              <p:nvPr/>
            </p:nvSpPr>
            <p:spPr>
              <a:xfrm>
                <a:off x="1661274" y="2280469"/>
                <a:ext cx="639572" cy="667118"/>
              </a:xfrm>
              <a:custGeom>
                <a:avLst/>
                <a:gdLst/>
                <a:ahLst/>
                <a:cxnLst/>
                <a:rect l="l" t="t" r="r" b="b"/>
                <a:pathLst>
                  <a:path w="639572" h="667118" extrusionOk="0">
                    <a:moveTo>
                      <a:pt x="639572" y="0"/>
                    </a:moveTo>
                    <a:lnTo>
                      <a:pt x="0" y="537153"/>
                    </a:lnTo>
                    <a:cubicBezTo>
                      <a:pt x="61493" y="592017"/>
                      <a:pt x="130619" y="634092"/>
                      <a:pt x="203841" y="667118"/>
                    </a:cubicBezTo>
                    <a:lnTo>
                      <a:pt x="639572"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7" name="Google Shape;4047;p18"/>
              <p:cNvSpPr/>
              <p:nvPr/>
            </p:nvSpPr>
            <p:spPr>
              <a:xfrm>
                <a:off x="1415110" y="2232888"/>
                <a:ext cx="814870" cy="382390"/>
              </a:xfrm>
              <a:custGeom>
                <a:avLst/>
                <a:gdLst/>
                <a:ahLst/>
                <a:cxnLst/>
                <a:rect l="l" t="t" r="r" b="b"/>
                <a:pathLst>
                  <a:path w="814870" h="382390" extrusionOk="0">
                    <a:moveTo>
                      <a:pt x="814870" y="0"/>
                    </a:moveTo>
                    <a:lnTo>
                      <a:pt x="0" y="165526"/>
                    </a:lnTo>
                    <a:cubicBezTo>
                      <a:pt x="7258" y="191795"/>
                      <a:pt x="15303" y="218478"/>
                      <a:pt x="24797" y="245910"/>
                    </a:cubicBezTo>
                    <a:cubicBezTo>
                      <a:pt x="41866" y="295250"/>
                      <a:pt x="62497" y="340449"/>
                      <a:pt x="85649" y="382391"/>
                    </a:cubicBezTo>
                    <a:lnTo>
                      <a:pt x="814870"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8" name="Google Shape;4048;p18"/>
              <p:cNvSpPr/>
              <p:nvPr/>
            </p:nvSpPr>
            <p:spPr>
              <a:xfrm>
                <a:off x="1376424" y="2115940"/>
                <a:ext cx="842036" cy="214864"/>
              </a:xfrm>
              <a:custGeom>
                <a:avLst/>
                <a:gdLst/>
                <a:ahLst/>
                <a:cxnLst/>
                <a:rect l="l" t="t" r="r" b="b"/>
                <a:pathLst>
                  <a:path w="842036" h="214864" extrusionOk="0">
                    <a:moveTo>
                      <a:pt x="122" y="0"/>
                    </a:moveTo>
                    <a:cubicBezTo>
                      <a:pt x="-1015" y="66586"/>
                      <a:pt x="5754" y="138005"/>
                      <a:pt x="22163" y="214865"/>
                    </a:cubicBezTo>
                    <a:lnTo>
                      <a:pt x="842037" y="69869"/>
                    </a:lnTo>
                    <a:lnTo>
                      <a:pt x="122"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49" name="Google Shape;4049;p18"/>
              <p:cNvSpPr/>
              <p:nvPr/>
            </p:nvSpPr>
            <p:spPr>
              <a:xfrm>
                <a:off x="1404848" y="1720278"/>
                <a:ext cx="781056" cy="398170"/>
              </a:xfrm>
              <a:custGeom>
                <a:avLst/>
                <a:gdLst/>
                <a:ahLst/>
                <a:cxnLst/>
                <a:rect l="l" t="t" r="r" b="b"/>
                <a:pathLst>
                  <a:path w="781056" h="398170" extrusionOk="0">
                    <a:moveTo>
                      <a:pt x="92653" y="0"/>
                    </a:moveTo>
                    <a:cubicBezTo>
                      <a:pt x="52635" y="60122"/>
                      <a:pt x="21355" y="129191"/>
                      <a:pt x="0" y="205848"/>
                    </a:cubicBezTo>
                    <a:lnTo>
                      <a:pt x="781056" y="398170"/>
                    </a:lnTo>
                    <a:lnTo>
                      <a:pt x="92653"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50" name="Google Shape;4050;p18"/>
              <p:cNvSpPr/>
              <p:nvPr/>
            </p:nvSpPr>
            <p:spPr>
              <a:xfrm>
                <a:off x="1698339" y="1426032"/>
                <a:ext cx="514362" cy="602011"/>
              </a:xfrm>
              <a:custGeom>
                <a:avLst/>
                <a:gdLst/>
                <a:ahLst/>
                <a:cxnLst/>
                <a:rect l="l" t="t" r="r" b="b"/>
                <a:pathLst>
                  <a:path w="514362" h="602011" extrusionOk="0">
                    <a:moveTo>
                      <a:pt x="133471" y="0"/>
                    </a:moveTo>
                    <a:cubicBezTo>
                      <a:pt x="89548" y="23851"/>
                      <a:pt x="44444" y="52248"/>
                      <a:pt x="0" y="85649"/>
                    </a:cubicBezTo>
                    <a:lnTo>
                      <a:pt x="514363" y="602012"/>
                    </a:lnTo>
                    <a:lnTo>
                      <a:pt x="133471" y="0"/>
                    </a:ln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51" name="Google Shape;4051;p18"/>
              <p:cNvSpPr/>
              <p:nvPr/>
            </p:nvSpPr>
            <p:spPr>
              <a:xfrm>
                <a:off x="1890661" y="1334382"/>
                <a:ext cx="393909" cy="683894"/>
              </a:xfrm>
              <a:custGeom>
                <a:avLst/>
                <a:gdLst/>
                <a:ahLst/>
                <a:cxnLst/>
                <a:rect l="l" t="t" r="r" b="b"/>
                <a:pathLst>
                  <a:path w="393909" h="683894" extrusionOk="0">
                    <a:moveTo>
                      <a:pt x="163525" y="0"/>
                    </a:moveTo>
                    <a:cubicBezTo>
                      <a:pt x="160109" y="972"/>
                      <a:pt x="156127" y="1778"/>
                      <a:pt x="152756" y="2756"/>
                    </a:cubicBezTo>
                    <a:cubicBezTo>
                      <a:pt x="111773" y="14599"/>
                      <a:pt x="58249" y="34163"/>
                      <a:pt x="0" y="61601"/>
                    </a:cubicBezTo>
                    <a:lnTo>
                      <a:pt x="393909" y="683895"/>
                    </a:lnTo>
                    <a:lnTo>
                      <a:pt x="390906" y="669874"/>
                    </a:lnTo>
                    <a:lnTo>
                      <a:pt x="163525" y="0"/>
                    </a:lnTo>
                    <a:close/>
                  </a:path>
                </a:pathLst>
              </a:custGeom>
              <a:solidFill>
                <a:srgbClr val="FFFFFF">
                  <a:alpha val="1772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52" name="Google Shape;4052;p18"/>
              <p:cNvSpPr/>
              <p:nvPr/>
            </p:nvSpPr>
            <p:spPr>
              <a:xfrm>
                <a:off x="2074726" y="1867321"/>
                <a:ext cx="593071" cy="571500"/>
              </a:xfrm>
              <a:custGeom>
                <a:avLst/>
                <a:gdLst/>
                <a:ahLst/>
                <a:cxnLst/>
                <a:rect l="l" t="t" r="r" b="b"/>
                <a:pathLst>
                  <a:path w="593071" h="571500" extrusionOk="0">
                    <a:moveTo>
                      <a:pt x="419249" y="31113"/>
                    </a:moveTo>
                    <a:cubicBezTo>
                      <a:pt x="505037" y="73664"/>
                      <a:pt x="624354" y="153325"/>
                      <a:pt x="585517" y="351159"/>
                    </a:cubicBezTo>
                    <a:cubicBezTo>
                      <a:pt x="567718" y="441837"/>
                      <a:pt x="447417" y="594688"/>
                      <a:pt x="251641" y="568532"/>
                    </a:cubicBezTo>
                    <a:cubicBezTo>
                      <a:pt x="116278" y="550447"/>
                      <a:pt x="-74832" y="384096"/>
                      <a:pt x="30394" y="175340"/>
                    </a:cubicBezTo>
                    <a:cubicBezTo>
                      <a:pt x="149031" y="-60023"/>
                      <a:pt x="353628" y="-1438"/>
                      <a:pt x="419249" y="31113"/>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4053" name="Google Shape;4053;p18"/>
            <p:cNvSpPr/>
            <p:nvPr/>
          </p:nvSpPr>
          <p:spPr>
            <a:xfrm>
              <a:off x="10932019" y="2938284"/>
              <a:ext cx="484836" cy="467201"/>
            </a:xfrm>
            <a:custGeom>
              <a:avLst/>
              <a:gdLst/>
              <a:ahLst/>
              <a:cxnLst/>
              <a:rect l="l" t="t" r="r" b="b"/>
              <a:pathLst>
                <a:path w="593071" h="571500" extrusionOk="0">
                  <a:moveTo>
                    <a:pt x="419249" y="31113"/>
                  </a:moveTo>
                  <a:cubicBezTo>
                    <a:pt x="505037" y="73664"/>
                    <a:pt x="624354" y="153325"/>
                    <a:pt x="585517" y="351159"/>
                  </a:cubicBezTo>
                  <a:cubicBezTo>
                    <a:pt x="567718" y="441837"/>
                    <a:pt x="447417" y="594688"/>
                    <a:pt x="251641" y="568532"/>
                  </a:cubicBezTo>
                  <a:cubicBezTo>
                    <a:pt x="116278" y="550447"/>
                    <a:pt x="-74832" y="384096"/>
                    <a:pt x="30394" y="175340"/>
                  </a:cubicBezTo>
                  <a:cubicBezTo>
                    <a:pt x="149031" y="-60023"/>
                    <a:pt x="353628" y="-1438"/>
                    <a:pt x="419249" y="31113"/>
                  </a:cubicBezTo>
                  <a:close/>
                </a:path>
              </a:pathLst>
            </a:custGeom>
            <a:solidFill>
              <a:srgbClr val="000000">
                <a:alpha val="3159"/>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054" name="Google Shape;4054;p18"/>
          <p:cNvGrpSpPr/>
          <p:nvPr/>
        </p:nvGrpSpPr>
        <p:grpSpPr>
          <a:xfrm rot="10800000" flipH="1">
            <a:off x="-18026" y="-2"/>
            <a:ext cx="12227907" cy="968060"/>
            <a:chOff x="-15676" y="5900023"/>
            <a:chExt cx="12227907" cy="968060"/>
          </a:xfrm>
        </p:grpSpPr>
        <p:sp>
          <p:nvSpPr>
            <p:cNvPr id="4055" name="Google Shape;4055;p18"/>
            <p:cNvSpPr/>
            <p:nvPr/>
          </p:nvSpPr>
          <p:spPr>
            <a:xfrm>
              <a:off x="725" y="6096772"/>
              <a:ext cx="12190552" cy="771311"/>
            </a:xfrm>
            <a:custGeom>
              <a:avLst/>
              <a:gdLst/>
              <a:ahLst/>
              <a:cxnLst/>
              <a:rect l="l" t="t" r="r" b="b"/>
              <a:pathLst>
                <a:path w="12190552" h="1078757" extrusionOk="0">
                  <a:moveTo>
                    <a:pt x="3098" y="0"/>
                  </a:moveTo>
                  <a:lnTo>
                    <a:pt x="0" y="1077487"/>
                  </a:lnTo>
                  <a:lnTo>
                    <a:pt x="12190553" y="1078757"/>
                  </a:lnTo>
                  <a:cubicBezTo>
                    <a:pt x="12190553" y="1078757"/>
                    <a:pt x="12188521" y="10566"/>
                    <a:pt x="12188457" y="10179"/>
                  </a:cubicBezTo>
                  <a:lnTo>
                    <a:pt x="3098" y="0"/>
                  </a:lnTo>
                  <a:close/>
                </a:path>
              </a:pathLst>
            </a:cu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56" name="Google Shape;4056;p18"/>
            <p:cNvSpPr/>
            <p:nvPr/>
          </p:nvSpPr>
          <p:spPr>
            <a:xfrm>
              <a:off x="-15676" y="6020790"/>
              <a:ext cx="12208565" cy="477501"/>
            </a:xfrm>
            <a:custGeom>
              <a:avLst/>
              <a:gdLst/>
              <a:ahLst/>
              <a:cxnLst/>
              <a:rect l="l" t="t" r="r" b="b"/>
              <a:pathLst>
                <a:path w="12208565" h="477501" extrusionOk="0">
                  <a:moveTo>
                    <a:pt x="0" y="0"/>
                  </a:moveTo>
                  <a:lnTo>
                    <a:pt x="0" y="477501"/>
                  </a:lnTo>
                  <a:lnTo>
                    <a:pt x="12205962" y="475545"/>
                  </a:lnTo>
                  <a:lnTo>
                    <a:pt x="12208566" y="2280"/>
                  </a:lnTo>
                  <a:lnTo>
                    <a:pt x="0" y="0"/>
                  </a:ln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57" name="Google Shape;4057;p18"/>
            <p:cNvSpPr/>
            <p:nvPr/>
          </p:nvSpPr>
          <p:spPr>
            <a:xfrm>
              <a:off x="2106" y="5900023"/>
              <a:ext cx="12198520" cy="517645"/>
            </a:xfrm>
            <a:custGeom>
              <a:avLst/>
              <a:gdLst/>
              <a:ahLst/>
              <a:cxnLst/>
              <a:rect l="l" t="t" r="r" b="b"/>
              <a:pathLst>
                <a:path w="12229093" h="517645" extrusionOk="0">
                  <a:moveTo>
                    <a:pt x="0" y="0"/>
                  </a:moveTo>
                  <a:lnTo>
                    <a:pt x="0" y="517646"/>
                  </a:lnTo>
                  <a:lnTo>
                    <a:pt x="20638" y="517646"/>
                  </a:lnTo>
                  <a:lnTo>
                    <a:pt x="12227125" y="517646"/>
                  </a:lnTo>
                  <a:lnTo>
                    <a:pt x="12227697" y="408331"/>
                  </a:lnTo>
                  <a:lnTo>
                    <a:pt x="12229093" y="109309"/>
                  </a:lnTo>
                  <a:lnTo>
                    <a:pt x="12229093" y="106255"/>
                  </a:lnTo>
                  <a:lnTo>
                    <a:pt x="12227125" y="106255"/>
                  </a:lnTo>
                  <a:lnTo>
                    <a:pt x="12227125"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58" name="Google Shape;4058;p18"/>
            <p:cNvSpPr/>
            <p:nvPr/>
          </p:nvSpPr>
          <p:spPr>
            <a:xfrm>
              <a:off x="2100" y="5981292"/>
              <a:ext cx="12210131" cy="351440"/>
            </a:xfrm>
            <a:custGeom>
              <a:avLst/>
              <a:gdLst/>
              <a:ahLst/>
              <a:cxnLst/>
              <a:rect l="l" t="t" r="r" b="b"/>
              <a:pathLst>
                <a:path w="12179682" h="351440" extrusionOk="0">
                  <a:moveTo>
                    <a:pt x="0" y="0"/>
                  </a:moveTo>
                  <a:lnTo>
                    <a:pt x="0" y="351441"/>
                  </a:lnTo>
                  <a:lnTo>
                    <a:pt x="12178286" y="351441"/>
                  </a:lnTo>
                  <a:lnTo>
                    <a:pt x="12179683" y="0"/>
                  </a:lnTo>
                  <a:lnTo>
                    <a:pt x="0"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4059" name="Google Shape;4059;p18"/>
            <p:cNvGrpSpPr/>
            <p:nvPr/>
          </p:nvGrpSpPr>
          <p:grpSpPr>
            <a:xfrm>
              <a:off x="30453" y="6029800"/>
              <a:ext cx="12175340" cy="247084"/>
              <a:chOff x="30379" y="5496452"/>
              <a:chExt cx="12146189" cy="247084"/>
            </a:xfrm>
          </p:grpSpPr>
          <p:grpSp>
            <p:nvGrpSpPr>
              <p:cNvPr id="4060" name="Google Shape;4060;p18"/>
              <p:cNvGrpSpPr/>
              <p:nvPr/>
            </p:nvGrpSpPr>
            <p:grpSpPr>
              <a:xfrm>
                <a:off x="30379" y="5581593"/>
                <a:ext cx="12146189" cy="76809"/>
                <a:chOff x="30379" y="5581593"/>
                <a:chExt cx="12146189" cy="76809"/>
              </a:xfrm>
            </p:grpSpPr>
            <p:sp>
              <p:nvSpPr>
                <p:cNvPr id="4061" name="Google Shape;4061;p18"/>
                <p:cNvSpPr/>
                <p:nvPr/>
              </p:nvSpPr>
              <p:spPr>
                <a:xfrm>
                  <a:off x="12099797"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62" name="Google Shape;4062;p18"/>
                <p:cNvSpPr/>
                <p:nvPr/>
              </p:nvSpPr>
              <p:spPr>
                <a:xfrm>
                  <a:off x="900112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63" name="Google Shape;4063;p18"/>
                <p:cNvSpPr/>
                <p:nvPr/>
              </p:nvSpPr>
              <p:spPr>
                <a:xfrm>
                  <a:off x="592404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64" name="Google Shape;4064;p18"/>
                <p:cNvSpPr/>
                <p:nvPr/>
              </p:nvSpPr>
              <p:spPr>
                <a:xfrm>
                  <a:off x="283258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65" name="Google Shape;4065;p18"/>
                <p:cNvSpPr/>
                <p:nvPr/>
              </p:nvSpPr>
              <p:spPr>
                <a:xfrm>
                  <a:off x="10558589"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66" name="Google Shape;4066;p18"/>
                <p:cNvSpPr/>
                <p:nvPr/>
              </p:nvSpPr>
              <p:spPr>
                <a:xfrm>
                  <a:off x="7459980" y="5581593"/>
                  <a:ext cx="76771" cy="76809"/>
                </a:xfrm>
                <a:custGeom>
                  <a:avLst/>
                  <a:gdLst/>
                  <a:ahLst/>
                  <a:cxnLst/>
                  <a:rect l="l" t="t" r="r" b="b"/>
                  <a:pathLst>
                    <a:path w="76771" h="76809" extrusionOk="0">
                      <a:moveTo>
                        <a:pt x="0" y="38405"/>
                      </a:moveTo>
                      <a:cubicBezTo>
                        <a:pt x="0" y="17195"/>
                        <a:pt x="17208" y="0"/>
                        <a:pt x="38417" y="0"/>
                      </a:cubicBezTo>
                      <a:cubicBezTo>
                        <a:pt x="59626" y="0"/>
                        <a:pt x="76771" y="17195"/>
                        <a:pt x="76771" y="38405"/>
                      </a:cubicBezTo>
                      <a:cubicBezTo>
                        <a:pt x="76771"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67" name="Google Shape;4067;p18"/>
                <p:cNvSpPr/>
                <p:nvPr/>
              </p:nvSpPr>
              <p:spPr>
                <a:xfrm>
                  <a:off x="438288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68" name="Google Shape;4068;p18"/>
                <p:cNvSpPr/>
                <p:nvPr/>
              </p:nvSpPr>
              <p:spPr>
                <a:xfrm>
                  <a:off x="129143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69" name="Google Shape;4069;p18"/>
                <p:cNvSpPr/>
                <p:nvPr/>
              </p:nvSpPr>
              <p:spPr>
                <a:xfrm>
                  <a:off x="11816524" y="5581593"/>
                  <a:ext cx="76771" cy="76809"/>
                </a:xfrm>
                <a:custGeom>
                  <a:avLst/>
                  <a:gdLst/>
                  <a:ahLst/>
                  <a:cxnLst/>
                  <a:rect l="l" t="t" r="r" b="b"/>
                  <a:pathLst>
                    <a:path w="76771" h="76809" extrusionOk="0">
                      <a:moveTo>
                        <a:pt x="0" y="38405"/>
                      </a:moveTo>
                      <a:cubicBezTo>
                        <a:pt x="0" y="17195"/>
                        <a:pt x="17145" y="0"/>
                        <a:pt x="38418" y="0"/>
                      </a:cubicBezTo>
                      <a:cubicBezTo>
                        <a:pt x="59627" y="0"/>
                        <a:pt x="76771" y="17195"/>
                        <a:pt x="76771" y="38405"/>
                      </a:cubicBezTo>
                      <a:cubicBezTo>
                        <a:pt x="76771" y="59614"/>
                        <a:pt x="59627" y="76809"/>
                        <a:pt x="38418"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0" name="Google Shape;4070;p18"/>
                <p:cNvSpPr/>
                <p:nvPr/>
              </p:nvSpPr>
              <p:spPr>
                <a:xfrm>
                  <a:off x="8717851"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1" name="Google Shape;4071;p18"/>
                <p:cNvSpPr/>
                <p:nvPr/>
              </p:nvSpPr>
              <p:spPr>
                <a:xfrm>
                  <a:off x="564077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2" name="Google Shape;4072;p18"/>
                <p:cNvSpPr/>
                <p:nvPr/>
              </p:nvSpPr>
              <p:spPr>
                <a:xfrm>
                  <a:off x="254932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3" name="Google Shape;4073;p18"/>
                <p:cNvSpPr/>
                <p:nvPr/>
              </p:nvSpPr>
              <p:spPr>
                <a:xfrm>
                  <a:off x="10275379"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4" name="Google Shape;4074;p18"/>
                <p:cNvSpPr/>
                <p:nvPr/>
              </p:nvSpPr>
              <p:spPr>
                <a:xfrm>
                  <a:off x="7176706" y="5581593"/>
                  <a:ext cx="76772" cy="76809"/>
                </a:xfrm>
                <a:custGeom>
                  <a:avLst/>
                  <a:gdLst/>
                  <a:ahLst/>
                  <a:cxnLst/>
                  <a:rect l="l" t="t" r="r" b="b"/>
                  <a:pathLst>
                    <a:path w="76772" h="76809" extrusionOk="0">
                      <a:moveTo>
                        <a:pt x="0" y="38405"/>
                      </a:moveTo>
                      <a:cubicBezTo>
                        <a:pt x="0" y="17195"/>
                        <a:pt x="17209" y="0"/>
                        <a:pt x="38418" y="0"/>
                      </a:cubicBezTo>
                      <a:cubicBezTo>
                        <a:pt x="59627" y="0"/>
                        <a:pt x="76772" y="17195"/>
                        <a:pt x="76772" y="38405"/>
                      </a:cubicBezTo>
                      <a:cubicBezTo>
                        <a:pt x="76772"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5" name="Google Shape;4075;p18"/>
                <p:cNvSpPr/>
                <p:nvPr/>
              </p:nvSpPr>
              <p:spPr>
                <a:xfrm>
                  <a:off x="409962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6" name="Google Shape;4076;p18"/>
                <p:cNvSpPr/>
                <p:nvPr/>
              </p:nvSpPr>
              <p:spPr>
                <a:xfrm>
                  <a:off x="100816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7" name="Google Shape;4077;p18"/>
                <p:cNvSpPr/>
                <p:nvPr/>
              </p:nvSpPr>
              <p:spPr>
                <a:xfrm>
                  <a:off x="11551348"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8" name="Google Shape;4078;p18"/>
                <p:cNvSpPr/>
                <p:nvPr/>
              </p:nvSpPr>
              <p:spPr>
                <a:xfrm>
                  <a:off x="845267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79" name="Google Shape;4079;p18"/>
                <p:cNvSpPr/>
                <p:nvPr/>
              </p:nvSpPr>
              <p:spPr>
                <a:xfrm>
                  <a:off x="537561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0" name="Google Shape;4080;p18"/>
                <p:cNvSpPr/>
                <p:nvPr/>
              </p:nvSpPr>
              <p:spPr>
                <a:xfrm>
                  <a:off x="228415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1" name="Google Shape;4081;p18"/>
                <p:cNvSpPr/>
                <p:nvPr/>
              </p:nvSpPr>
              <p:spPr>
                <a:xfrm>
                  <a:off x="10010203"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2" name="Google Shape;4082;p18"/>
                <p:cNvSpPr/>
                <p:nvPr/>
              </p:nvSpPr>
              <p:spPr>
                <a:xfrm>
                  <a:off x="6911530"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3" name="Google Shape;4083;p18"/>
                <p:cNvSpPr/>
                <p:nvPr/>
              </p:nvSpPr>
              <p:spPr>
                <a:xfrm>
                  <a:off x="3834460"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4" name="Google Shape;4084;p18"/>
                <p:cNvSpPr/>
                <p:nvPr/>
              </p:nvSpPr>
              <p:spPr>
                <a:xfrm>
                  <a:off x="743000"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5" name="Google Shape;4085;p18"/>
                <p:cNvSpPr/>
                <p:nvPr/>
              </p:nvSpPr>
              <p:spPr>
                <a:xfrm>
                  <a:off x="11309540"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6" name="Google Shape;4086;p18"/>
                <p:cNvSpPr/>
                <p:nvPr/>
              </p:nvSpPr>
              <p:spPr>
                <a:xfrm>
                  <a:off x="8210867"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7" name="Google Shape;4087;p18"/>
                <p:cNvSpPr/>
                <p:nvPr/>
              </p:nvSpPr>
              <p:spPr>
                <a:xfrm>
                  <a:off x="513378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8" name="Google Shape;4088;p18"/>
                <p:cNvSpPr/>
                <p:nvPr/>
              </p:nvSpPr>
              <p:spPr>
                <a:xfrm>
                  <a:off x="2042331"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89" name="Google Shape;4089;p18"/>
                <p:cNvSpPr/>
                <p:nvPr/>
              </p:nvSpPr>
              <p:spPr>
                <a:xfrm>
                  <a:off x="9768331" y="5581593"/>
                  <a:ext cx="76835" cy="76809"/>
                </a:xfrm>
                <a:custGeom>
                  <a:avLst/>
                  <a:gdLst/>
                  <a:ahLst/>
                  <a:cxnLst/>
                  <a:rect l="l" t="t" r="r" b="b"/>
                  <a:pathLst>
                    <a:path w="76835" h="76809" extrusionOk="0">
                      <a:moveTo>
                        <a:pt x="0" y="38405"/>
                      </a:moveTo>
                      <a:cubicBezTo>
                        <a:pt x="0" y="17195"/>
                        <a:pt x="17209" y="0"/>
                        <a:pt x="38418" y="0"/>
                      </a:cubicBezTo>
                      <a:cubicBezTo>
                        <a:pt x="59627" y="0"/>
                        <a:pt x="76836" y="17195"/>
                        <a:pt x="76836" y="38405"/>
                      </a:cubicBezTo>
                      <a:cubicBezTo>
                        <a:pt x="76836"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0" name="Google Shape;4090;p18"/>
                <p:cNvSpPr/>
                <p:nvPr/>
              </p:nvSpPr>
              <p:spPr>
                <a:xfrm>
                  <a:off x="6669722" y="5581593"/>
                  <a:ext cx="76771" cy="76809"/>
                </a:xfrm>
                <a:custGeom>
                  <a:avLst/>
                  <a:gdLst/>
                  <a:ahLst/>
                  <a:cxnLst/>
                  <a:rect l="l" t="t" r="r" b="b"/>
                  <a:pathLst>
                    <a:path w="76771" h="76809" extrusionOk="0">
                      <a:moveTo>
                        <a:pt x="0" y="38405"/>
                      </a:moveTo>
                      <a:cubicBezTo>
                        <a:pt x="0" y="17195"/>
                        <a:pt x="17209" y="0"/>
                        <a:pt x="38418" y="0"/>
                      </a:cubicBezTo>
                      <a:cubicBezTo>
                        <a:pt x="59627" y="0"/>
                        <a:pt x="76771" y="17195"/>
                        <a:pt x="76771" y="38405"/>
                      </a:cubicBezTo>
                      <a:cubicBezTo>
                        <a:pt x="76771"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1" name="Google Shape;4091;p18"/>
                <p:cNvSpPr/>
                <p:nvPr/>
              </p:nvSpPr>
              <p:spPr>
                <a:xfrm>
                  <a:off x="359263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2" name="Google Shape;4092;p18"/>
                <p:cNvSpPr/>
                <p:nvPr/>
              </p:nvSpPr>
              <p:spPr>
                <a:xfrm>
                  <a:off x="501176" y="5581593"/>
                  <a:ext cx="76808" cy="76809"/>
                </a:xfrm>
                <a:custGeom>
                  <a:avLst/>
                  <a:gdLst/>
                  <a:ahLst/>
                  <a:cxnLst/>
                  <a:rect l="l" t="t" r="r" b="b"/>
                  <a:pathLst>
                    <a:path w="76808" h="76809" extrusionOk="0">
                      <a:moveTo>
                        <a:pt x="0" y="38405"/>
                      </a:moveTo>
                      <a:cubicBezTo>
                        <a:pt x="0" y="17195"/>
                        <a:pt x="17194" y="0"/>
                        <a:pt x="38404" y="0"/>
                      </a:cubicBezTo>
                      <a:cubicBezTo>
                        <a:pt x="59614" y="0"/>
                        <a:pt x="76809" y="17195"/>
                        <a:pt x="76809" y="38405"/>
                      </a:cubicBezTo>
                      <a:cubicBezTo>
                        <a:pt x="76809" y="59614"/>
                        <a:pt x="59614" y="76809"/>
                        <a:pt x="38404"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3" name="Google Shape;4093;p18"/>
                <p:cNvSpPr/>
                <p:nvPr/>
              </p:nvSpPr>
              <p:spPr>
                <a:xfrm>
                  <a:off x="11071859" y="5581593"/>
                  <a:ext cx="76834" cy="76809"/>
                </a:xfrm>
                <a:custGeom>
                  <a:avLst/>
                  <a:gdLst/>
                  <a:ahLst/>
                  <a:cxnLst/>
                  <a:rect l="l" t="t" r="r" b="b"/>
                  <a:pathLst>
                    <a:path w="76834" h="76809" extrusionOk="0">
                      <a:moveTo>
                        <a:pt x="0" y="38405"/>
                      </a:moveTo>
                      <a:cubicBezTo>
                        <a:pt x="0" y="17195"/>
                        <a:pt x="17209" y="0"/>
                        <a:pt x="38418" y="0"/>
                      </a:cubicBezTo>
                      <a:cubicBezTo>
                        <a:pt x="59627" y="0"/>
                        <a:pt x="76835" y="17195"/>
                        <a:pt x="76835" y="38405"/>
                      </a:cubicBezTo>
                      <a:cubicBezTo>
                        <a:pt x="76835"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4" name="Google Shape;4094;p18"/>
                <p:cNvSpPr/>
                <p:nvPr/>
              </p:nvSpPr>
              <p:spPr>
                <a:xfrm>
                  <a:off x="7973250"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5" name="Google Shape;4095;p18"/>
                <p:cNvSpPr/>
                <p:nvPr/>
              </p:nvSpPr>
              <p:spPr>
                <a:xfrm>
                  <a:off x="4896154" y="5581593"/>
                  <a:ext cx="76803" cy="76809"/>
                </a:xfrm>
                <a:custGeom>
                  <a:avLst/>
                  <a:gdLst/>
                  <a:ahLst/>
                  <a:cxnLst/>
                  <a:rect l="l" t="t" r="r" b="b"/>
                  <a:pathLst>
                    <a:path w="76803" h="76809" extrusionOk="0">
                      <a:moveTo>
                        <a:pt x="0" y="38405"/>
                      </a:moveTo>
                      <a:cubicBezTo>
                        <a:pt x="0" y="17195"/>
                        <a:pt x="17190" y="0"/>
                        <a:pt x="38398" y="0"/>
                      </a:cubicBezTo>
                      <a:cubicBezTo>
                        <a:pt x="59614" y="0"/>
                        <a:pt x="76803" y="17195"/>
                        <a:pt x="76803" y="38405"/>
                      </a:cubicBezTo>
                      <a:cubicBezTo>
                        <a:pt x="76803" y="59614"/>
                        <a:pt x="59614" y="76809"/>
                        <a:pt x="38398"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6" name="Google Shape;4096;p18"/>
                <p:cNvSpPr/>
                <p:nvPr/>
              </p:nvSpPr>
              <p:spPr>
                <a:xfrm>
                  <a:off x="1804695"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7" name="Google Shape;4097;p18"/>
                <p:cNvSpPr/>
                <p:nvPr/>
              </p:nvSpPr>
              <p:spPr>
                <a:xfrm>
                  <a:off x="9530715"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8" name="Google Shape;4098;p18"/>
                <p:cNvSpPr/>
                <p:nvPr/>
              </p:nvSpPr>
              <p:spPr>
                <a:xfrm>
                  <a:off x="6432041" y="5581593"/>
                  <a:ext cx="76835" cy="76809"/>
                </a:xfrm>
                <a:custGeom>
                  <a:avLst/>
                  <a:gdLst/>
                  <a:ahLst/>
                  <a:cxnLst/>
                  <a:rect l="l" t="t" r="r" b="b"/>
                  <a:pathLst>
                    <a:path w="76835" h="76809" extrusionOk="0">
                      <a:moveTo>
                        <a:pt x="0" y="38405"/>
                      </a:moveTo>
                      <a:cubicBezTo>
                        <a:pt x="0" y="17195"/>
                        <a:pt x="17209" y="0"/>
                        <a:pt x="38417" y="0"/>
                      </a:cubicBezTo>
                      <a:cubicBezTo>
                        <a:pt x="59627" y="0"/>
                        <a:pt x="76835" y="17195"/>
                        <a:pt x="76835" y="38405"/>
                      </a:cubicBezTo>
                      <a:cubicBezTo>
                        <a:pt x="76835" y="59614"/>
                        <a:pt x="59627" y="76809"/>
                        <a:pt x="38417"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099" name="Google Shape;4099;p18"/>
                <p:cNvSpPr/>
                <p:nvPr/>
              </p:nvSpPr>
              <p:spPr>
                <a:xfrm>
                  <a:off x="3354997"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00" name="Google Shape;4100;p18"/>
                <p:cNvSpPr/>
                <p:nvPr/>
              </p:nvSpPr>
              <p:spPr>
                <a:xfrm>
                  <a:off x="263541" y="5581593"/>
                  <a:ext cx="76809" cy="76809"/>
                </a:xfrm>
                <a:custGeom>
                  <a:avLst/>
                  <a:gdLst/>
                  <a:ahLst/>
                  <a:cxnLst/>
                  <a:rect l="l" t="t" r="r" b="b"/>
                  <a:pathLst>
                    <a:path w="76809" h="76809" extrusionOk="0">
                      <a:moveTo>
                        <a:pt x="0" y="38405"/>
                      </a:moveTo>
                      <a:cubicBezTo>
                        <a:pt x="0" y="17195"/>
                        <a:pt x="17195" y="0"/>
                        <a:pt x="38405" y="0"/>
                      </a:cubicBezTo>
                      <a:cubicBezTo>
                        <a:pt x="59615" y="0"/>
                        <a:pt x="76810" y="17195"/>
                        <a:pt x="76810" y="38405"/>
                      </a:cubicBezTo>
                      <a:cubicBezTo>
                        <a:pt x="76810" y="59614"/>
                        <a:pt x="59615" y="76809"/>
                        <a:pt x="38405" y="76809"/>
                      </a:cubicBezTo>
                      <a:cubicBezTo>
                        <a:pt x="1719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01" name="Google Shape;4101;p18"/>
                <p:cNvSpPr/>
                <p:nvPr/>
              </p:nvSpPr>
              <p:spPr>
                <a:xfrm>
                  <a:off x="10838751"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02" name="Google Shape;4102;p18"/>
                <p:cNvSpPr/>
                <p:nvPr/>
              </p:nvSpPr>
              <p:spPr>
                <a:xfrm>
                  <a:off x="7740078"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03" name="Google Shape;4103;p18"/>
                <p:cNvSpPr/>
                <p:nvPr/>
              </p:nvSpPr>
              <p:spPr>
                <a:xfrm>
                  <a:off x="4662989"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04" name="Google Shape;4104;p18"/>
                <p:cNvSpPr/>
                <p:nvPr/>
              </p:nvSpPr>
              <p:spPr>
                <a:xfrm>
                  <a:off x="1571536"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05" name="Google Shape;4105;p18"/>
                <p:cNvSpPr/>
                <p:nvPr/>
              </p:nvSpPr>
              <p:spPr>
                <a:xfrm>
                  <a:off x="9297543"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06" name="Google Shape;4106;p18"/>
                <p:cNvSpPr/>
                <p:nvPr/>
              </p:nvSpPr>
              <p:spPr>
                <a:xfrm>
                  <a:off x="6198908"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07" name="Google Shape;4107;p18"/>
                <p:cNvSpPr/>
                <p:nvPr/>
              </p:nvSpPr>
              <p:spPr>
                <a:xfrm>
                  <a:off x="3121831" y="5581593"/>
                  <a:ext cx="76809" cy="76809"/>
                </a:xfrm>
                <a:custGeom>
                  <a:avLst/>
                  <a:gdLst/>
                  <a:ahLst/>
                  <a:cxnLst/>
                  <a:rect l="l" t="t" r="r" b="b"/>
                  <a:pathLst>
                    <a:path w="76809" h="76809" extrusionOk="0">
                      <a:moveTo>
                        <a:pt x="0" y="38405"/>
                      </a:moveTo>
                      <a:cubicBezTo>
                        <a:pt x="0" y="17195"/>
                        <a:pt x="17196" y="0"/>
                        <a:pt x="38405" y="0"/>
                      </a:cubicBezTo>
                      <a:cubicBezTo>
                        <a:pt x="59620" y="0"/>
                        <a:pt x="76809" y="17195"/>
                        <a:pt x="76809" y="38405"/>
                      </a:cubicBezTo>
                      <a:cubicBezTo>
                        <a:pt x="76809"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08" name="Google Shape;4108;p18"/>
                <p:cNvSpPr/>
                <p:nvPr/>
              </p:nvSpPr>
              <p:spPr>
                <a:xfrm>
                  <a:off x="30379" y="5581593"/>
                  <a:ext cx="76809" cy="76809"/>
                </a:xfrm>
                <a:custGeom>
                  <a:avLst/>
                  <a:gdLst/>
                  <a:ahLst/>
                  <a:cxnLst/>
                  <a:rect l="l" t="t" r="r" b="b"/>
                  <a:pathLst>
                    <a:path w="76809" h="76809" extrusionOk="0">
                      <a:moveTo>
                        <a:pt x="0" y="38405"/>
                      </a:moveTo>
                      <a:cubicBezTo>
                        <a:pt x="0" y="17195"/>
                        <a:pt x="17194" y="0"/>
                        <a:pt x="38405" y="0"/>
                      </a:cubicBezTo>
                      <a:cubicBezTo>
                        <a:pt x="59615" y="0"/>
                        <a:pt x="76810" y="17195"/>
                        <a:pt x="76810" y="38405"/>
                      </a:cubicBezTo>
                      <a:cubicBezTo>
                        <a:pt x="76810" y="59614"/>
                        <a:pt x="59615" y="76809"/>
                        <a:pt x="38405"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109" name="Google Shape;4109;p18"/>
              <p:cNvGrpSpPr/>
              <p:nvPr/>
            </p:nvGrpSpPr>
            <p:grpSpPr>
              <a:xfrm>
                <a:off x="146960" y="5496452"/>
                <a:ext cx="11913022" cy="76809"/>
                <a:chOff x="146960" y="5496452"/>
                <a:chExt cx="11913022" cy="76809"/>
              </a:xfrm>
            </p:grpSpPr>
            <p:sp>
              <p:nvSpPr>
                <p:cNvPr id="4110" name="Google Shape;4110;p18"/>
                <p:cNvSpPr/>
                <p:nvPr/>
              </p:nvSpPr>
              <p:spPr>
                <a:xfrm>
                  <a:off x="11983211" y="5496452"/>
                  <a:ext cx="76771" cy="76809"/>
                </a:xfrm>
                <a:custGeom>
                  <a:avLst/>
                  <a:gdLst/>
                  <a:ahLst/>
                  <a:cxnLst/>
                  <a:rect l="l" t="t" r="r" b="b"/>
                  <a:pathLst>
                    <a:path w="76771" h="76809" extrusionOk="0">
                      <a:moveTo>
                        <a:pt x="0" y="38405"/>
                      </a:moveTo>
                      <a:cubicBezTo>
                        <a:pt x="0" y="17196"/>
                        <a:pt x="17145" y="0"/>
                        <a:pt x="38354" y="0"/>
                      </a:cubicBezTo>
                      <a:cubicBezTo>
                        <a:pt x="59627" y="0"/>
                        <a:pt x="76771" y="17196"/>
                        <a:pt x="76771" y="38405"/>
                      </a:cubicBezTo>
                      <a:cubicBezTo>
                        <a:pt x="76771" y="59614"/>
                        <a:pt x="59627"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11" name="Google Shape;4111;p18"/>
                <p:cNvSpPr/>
                <p:nvPr/>
              </p:nvSpPr>
              <p:spPr>
                <a:xfrm>
                  <a:off x="888453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12" name="Google Shape;4112;p18"/>
                <p:cNvSpPr/>
                <p:nvPr/>
              </p:nvSpPr>
              <p:spPr>
                <a:xfrm>
                  <a:off x="5807462"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13" name="Google Shape;4113;p18"/>
                <p:cNvSpPr/>
                <p:nvPr/>
              </p:nvSpPr>
              <p:spPr>
                <a:xfrm>
                  <a:off x="2716009"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14" name="Google Shape;4114;p18"/>
                <p:cNvSpPr/>
                <p:nvPr/>
              </p:nvSpPr>
              <p:spPr>
                <a:xfrm>
                  <a:off x="10442067"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15" name="Google Shape;4115;p18"/>
                <p:cNvSpPr/>
                <p:nvPr/>
              </p:nvSpPr>
              <p:spPr>
                <a:xfrm>
                  <a:off x="7343393" y="5496452"/>
                  <a:ext cx="76772" cy="76809"/>
                </a:xfrm>
                <a:custGeom>
                  <a:avLst/>
                  <a:gdLst/>
                  <a:ahLst/>
                  <a:cxnLst/>
                  <a:rect l="l" t="t" r="r" b="b"/>
                  <a:pathLst>
                    <a:path w="76772" h="76809" extrusionOk="0">
                      <a:moveTo>
                        <a:pt x="0" y="38405"/>
                      </a:moveTo>
                      <a:cubicBezTo>
                        <a:pt x="0" y="17196"/>
                        <a:pt x="17209" y="0"/>
                        <a:pt x="38418" y="0"/>
                      </a:cubicBezTo>
                      <a:cubicBezTo>
                        <a:pt x="59627" y="0"/>
                        <a:pt x="76772" y="17196"/>
                        <a:pt x="76772" y="38405"/>
                      </a:cubicBezTo>
                      <a:cubicBezTo>
                        <a:pt x="76772"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16" name="Google Shape;4116;p18"/>
                <p:cNvSpPr/>
                <p:nvPr/>
              </p:nvSpPr>
              <p:spPr>
                <a:xfrm>
                  <a:off x="426630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17" name="Google Shape;4117;p18"/>
                <p:cNvSpPr/>
                <p:nvPr/>
              </p:nvSpPr>
              <p:spPr>
                <a:xfrm>
                  <a:off x="11748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18" name="Google Shape;4118;p18"/>
                <p:cNvSpPr/>
                <p:nvPr/>
              </p:nvSpPr>
              <p:spPr>
                <a:xfrm>
                  <a:off x="11699938"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19" name="Google Shape;4119;p18"/>
                <p:cNvSpPr/>
                <p:nvPr/>
              </p:nvSpPr>
              <p:spPr>
                <a:xfrm>
                  <a:off x="8601265"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0" name="Google Shape;4120;p18"/>
                <p:cNvSpPr/>
                <p:nvPr/>
              </p:nvSpPr>
              <p:spPr>
                <a:xfrm>
                  <a:off x="5524195"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1" name="Google Shape;4121;p18"/>
                <p:cNvSpPr/>
                <p:nvPr/>
              </p:nvSpPr>
              <p:spPr>
                <a:xfrm>
                  <a:off x="2432742"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2" name="Google Shape;4122;p18"/>
                <p:cNvSpPr/>
                <p:nvPr/>
              </p:nvSpPr>
              <p:spPr>
                <a:xfrm>
                  <a:off x="10158793" y="5496452"/>
                  <a:ext cx="76771" cy="76809"/>
                </a:xfrm>
                <a:custGeom>
                  <a:avLst/>
                  <a:gdLst/>
                  <a:ahLst/>
                  <a:cxnLst/>
                  <a:rect l="l" t="t" r="r" b="b"/>
                  <a:pathLst>
                    <a:path w="76771" h="76809" extrusionOk="0">
                      <a:moveTo>
                        <a:pt x="0" y="38405"/>
                      </a:moveTo>
                      <a:cubicBezTo>
                        <a:pt x="0" y="17196"/>
                        <a:pt x="17145" y="0"/>
                        <a:pt x="38353" y="0"/>
                      </a:cubicBezTo>
                      <a:cubicBezTo>
                        <a:pt x="59562" y="0"/>
                        <a:pt x="76771" y="17196"/>
                        <a:pt x="76771" y="38405"/>
                      </a:cubicBezTo>
                      <a:cubicBezTo>
                        <a:pt x="76771" y="59614"/>
                        <a:pt x="59562"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3" name="Google Shape;4123;p18"/>
                <p:cNvSpPr/>
                <p:nvPr/>
              </p:nvSpPr>
              <p:spPr>
                <a:xfrm>
                  <a:off x="7060120"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4" name="Google Shape;4124;p18"/>
                <p:cNvSpPr/>
                <p:nvPr/>
              </p:nvSpPr>
              <p:spPr>
                <a:xfrm>
                  <a:off x="398303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5" name="Google Shape;4125;p18"/>
                <p:cNvSpPr/>
                <p:nvPr/>
              </p:nvSpPr>
              <p:spPr>
                <a:xfrm>
                  <a:off x="89158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6" name="Google Shape;4126;p18"/>
                <p:cNvSpPr/>
                <p:nvPr/>
              </p:nvSpPr>
              <p:spPr>
                <a:xfrm>
                  <a:off x="11434762"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7" name="Google Shape;4127;p18"/>
                <p:cNvSpPr/>
                <p:nvPr/>
              </p:nvSpPr>
              <p:spPr>
                <a:xfrm>
                  <a:off x="833608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8" name="Google Shape;4128;p18"/>
                <p:cNvSpPr/>
                <p:nvPr/>
              </p:nvSpPr>
              <p:spPr>
                <a:xfrm>
                  <a:off x="525903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29" name="Google Shape;4129;p18"/>
                <p:cNvSpPr/>
                <p:nvPr/>
              </p:nvSpPr>
              <p:spPr>
                <a:xfrm>
                  <a:off x="2167578"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0" name="Google Shape;4130;p18"/>
                <p:cNvSpPr/>
                <p:nvPr/>
              </p:nvSpPr>
              <p:spPr>
                <a:xfrm>
                  <a:off x="9893617"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1" name="Google Shape;4131;p18"/>
                <p:cNvSpPr/>
                <p:nvPr/>
              </p:nvSpPr>
              <p:spPr>
                <a:xfrm>
                  <a:off x="6794944"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2" name="Google Shape;4132;p18"/>
                <p:cNvSpPr/>
                <p:nvPr/>
              </p:nvSpPr>
              <p:spPr>
                <a:xfrm>
                  <a:off x="3717874"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3" name="Google Shape;4133;p18"/>
                <p:cNvSpPr/>
                <p:nvPr/>
              </p:nvSpPr>
              <p:spPr>
                <a:xfrm>
                  <a:off x="626422" y="5496452"/>
                  <a:ext cx="76808" cy="76809"/>
                </a:xfrm>
                <a:custGeom>
                  <a:avLst/>
                  <a:gdLst/>
                  <a:ahLst/>
                  <a:cxnLst/>
                  <a:rect l="l" t="t" r="r" b="b"/>
                  <a:pathLst>
                    <a:path w="76808" h="76809" extrusionOk="0">
                      <a:moveTo>
                        <a:pt x="0" y="38405"/>
                      </a:moveTo>
                      <a:cubicBezTo>
                        <a:pt x="0" y="17196"/>
                        <a:pt x="17195" y="0"/>
                        <a:pt x="38404" y="0"/>
                      </a:cubicBezTo>
                      <a:cubicBezTo>
                        <a:pt x="59613" y="0"/>
                        <a:pt x="76808" y="17196"/>
                        <a:pt x="76808" y="38405"/>
                      </a:cubicBezTo>
                      <a:cubicBezTo>
                        <a:pt x="76808" y="59614"/>
                        <a:pt x="59613" y="76810"/>
                        <a:pt x="38404"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4" name="Google Shape;4134;p18"/>
                <p:cNvSpPr/>
                <p:nvPr/>
              </p:nvSpPr>
              <p:spPr>
                <a:xfrm>
                  <a:off x="11192954" y="5496452"/>
                  <a:ext cx="76771" cy="76809"/>
                </a:xfrm>
                <a:custGeom>
                  <a:avLst/>
                  <a:gdLst/>
                  <a:ahLst/>
                  <a:cxnLst/>
                  <a:rect l="l" t="t" r="r" b="b"/>
                  <a:pathLst>
                    <a:path w="76771" h="76809" extrusionOk="0">
                      <a:moveTo>
                        <a:pt x="0" y="38405"/>
                      </a:moveTo>
                      <a:cubicBezTo>
                        <a:pt x="0" y="17196"/>
                        <a:pt x="17145" y="0"/>
                        <a:pt x="38353" y="0"/>
                      </a:cubicBezTo>
                      <a:cubicBezTo>
                        <a:pt x="59627" y="0"/>
                        <a:pt x="76771" y="17196"/>
                        <a:pt x="76771" y="38405"/>
                      </a:cubicBezTo>
                      <a:cubicBezTo>
                        <a:pt x="76771" y="59614"/>
                        <a:pt x="59627"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5" name="Google Shape;4135;p18"/>
                <p:cNvSpPr/>
                <p:nvPr/>
              </p:nvSpPr>
              <p:spPr>
                <a:xfrm>
                  <a:off x="8094281"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6" name="Google Shape;4136;p18"/>
                <p:cNvSpPr/>
                <p:nvPr/>
              </p:nvSpPr>
              <p:spPr>
                <a:xfrm>
                  <a:off x="5017204"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7" name="Google Shape;4137;p18"/>
                <p:cNvSpPr/>
                <p:nvPr/>
              </p:nvSpPr>
              <p:spPr>
                <a:xfrm>
                  <a:off x="19257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8" name="Google Shape;4138;p18"/>
                <p:cNvSpPr/>
                <p:nvPr/>
              </p:nvSpPr>
              <p:spPr>
                <a:xfrm>
                  <a:off x="9651809" y="5496452"/>
                  <a:ext cx="76772" cy="76809"/>
                </a:xfrm>
                <a:custGeom>
                  <a:avLst/>
                  <a:gdLst/>
                  <a:ahLst/>
                  <a:cxnLst/>
                  <a:rect l="l" t="t" r="r" b="b"/>
                  <a:pathLst>
                    <a:path w="76772" h="76809" extrusionOk="0">
                      <a:moveTo>
                        <a:pt x="0" y="38405"/>
                      </a:moveTo>
                      <a:cubicBezTo>
                        <a:pt x="0" y="17196"/>
                        <a:pt x="17145" y="0"/>
                        <a:pt x="38354" y="0"/>
                      </a:cubicBezTo>
                      <a:cubicBezTo>
                        <a:pt x="59563" y="0"/>
                        <a:pt x="76772" y="17196"/>
                        <a:pt x="76772" y="38405"/>
                      </a:cubicBezTo>
                      <a:cubicBezTo>
                        <a:pt x="76772" y="59614"/>
                        <a:pt x="59563"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39" name="Google Shape;4139;p18"/>
                <p:cNvSpPr/>
                <p:nvPr/>
              </p:nvSpPr>
              <p:spPr>
                <a:xfrm>
                  <a:off x="6553136"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0" name="Google Shape;4140;p18"/>
                <p:cNvSpPr/>
                <p:nvPr/>
              </p:nvSpPr>
              <p:spPr>
                <a:xfrm>
                  <a:off x="347604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1" name="Google Shape;4141;p18"/>
                <p:cNvSpPr/>
                <p:nvPr/>
              </p:nvSpPr>
              <p:spPr>
                <a:xfrm>
                  <a:off x="384595" y="5496452"/>
                  <a:ext cx="76808" cy="76809"/>
                </a:xfrm>
                <a:custGeom>
                  <a:avLst/>
                  <a:gdLst/>
                  <a:ahLst/>
                  <a:cxnLst/>
                  <a:rect l="l" t="t" r="r" b="b"/>
                  <a:pathLst>
                    <a:path w="76808" h="76809" extrusionOk="0">
                      <a:moveTo>
                        <a:pt x="0" y="38405"/>
                      </a:moveTo>
                      <a:cubicBezTo>
                        <a:pt x="0" y="17196"/>
                        <a:pt x="17194" y="0"/>
                        <a:pt x="38404" y="0"/>
                      </a:cubicBezTo>
                      <a:cubicBezTo>
                        <a:pt x="59614" y="0"/>
                        <a:pt x="76809" y="17196"/>
                        <a:pt x="76809" y="38405"/>
                      </a:cubicBezTo>
                      <a:cubicBezTo>
                        <a:pt x="76809" y="59614"/>
                        <a:pt x="59614" y="76810"/>
                        <a:pt x="38404" y="76810"/>
                      </a:cubicBezTo>
                      <a:cubicBezTo>
                        <a:pt x="17194"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2" name="Google Shape;4142;p18"/>
                <p:cNvSpPr/>
                <p:nvPr/>
              </p:nvSpPr>
              <p:spPr>
                <a:xfrm>
                  <a:off x="10955273"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3" name="Google Shape;4143;p18"/>
                <p:cNvSpPr/>
                <p:nvPr/>
              </p:nvSpPr>
              <p:spPr>
                <a:xfrm>
                  <a:off x="7856664" y="5496452"/>
                  <a:ext cx="76771" cy="76809"/>
                </a:xfrm>
                <a:custGeom>
                  <a:avLst/>
                  <a:gdLst/>
                  <a:ahLst/>
                  <a:cxnLst/>
                  <a:rect l="l" t="t" r="r" b="b"/>
                  <a:pathLst>
                    <a:path w="76771" h="76809" extrusionOk="0">
                      <a:moveTo>
                        <a:pt x="0" y="38405"/>
                      </a:moveTo>
                      <a:cubicBezTo>
                        <a:pt x="0" y="17196"/>
                        <a:pt x="17145" y="0"/>
                        <a:pt x="38417" y="0"/>
                      </a:cubicBezTo>
                      <a:cubicBezTo>
                        <a:pt x="59627" y="0"/>
                        <a:pt x="76771" y="17196"/>
                        <a:pt x="76771" y="38405"/>
                      </a:cubicBezTo>
                      <a:cubicBezTo>
                        <a:pt x="76771" y="59614"/>
                        <a:pt x="59627" y="76810"/>
                        <a:pt x="38417"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4" name="Google Shape;4144;p18"/>
                <p:cNvSpPr/>
                <p:nvPr/>
              </p:nvSpPr>
              <p:spPr>
                <a:xfrm>
                  <a:off x="477956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5" name="Google Shape;4145;p18"/>
                <p:cNvSpPr/>
                <p:nvPr/>
              </p:nvSpPr>
              <p:spPr>
                <a:xfrm>
                  <a:off x="1688115"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6" name="Google Shape;4146;p18"/>
                <p:cNvSpPr/>
                <p:nvPr/>
              </p:nvSpPr>
              <p:spPr>
                <a:xfrm>
                  <a:off x="941412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7" name="Google Shape;4147;p18"/>
                <p:cNvSpPr/>
                <p:nvPr/>
              </p:nvSpPr>
              <p:spPr>
                <a:xfrm>
                  <a:off x="6315493" y="5496452"/>
                  <a:ext cx="76796" cy="76809"/>
                </a:xfrm>
                <a:custGeom>
                  <a:avLst/>
                  <a:gdLst/>
                  <a:ahLst/>
                  <a:cxnLst/>
                  <a:rect l="l" t="t" r="r" b="b"/>
                  <a:pathLst>
                    <a:path w="76796" h="76809" extrusionOk="0">
                      <a:moveTo>
                        <a:pt x="0" y="38405"/>
                      </a:moveTo>
                      <a:cubicBezTo>
                        <a:pt x="0" y="17196"/>
                        <a:pt x="17190" y="0"/>
                        <a:pt x="38379" y="0"/>
                      </a:cubicBezTo>
                      <a:cubicBezTo>
                        <a:pt x="59589" y="0"/>
                        <a:pt x="76797" y="17196"/>
                        <a:pt x="76797" y="38405"/>
                      </a:cubicBezTo>
                      <a:cubicBezTo>
                        <a:pt x="76797" y="59614"/>
                        <a:pt x="59589" y="76810"/>
                        <a:pt x="38379" y="76810"/>
                      </a:cubicBezTo>
                      <a:cubicBezTo>
                        <a:pt x="17190"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8" name="Google Shape;4148;p18"/>
                <p:cNvSpPr/>
                <p:nvPr/>
              </p:nvSpPr>
              <p:spPr>
                <a:xfrm>
                  <a:off x="3238417"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49" name="Google Shape;4149;p18"/>
                <p:cNvSpPr/>
                <p:nvPr/>
              </p:nvSpPr>
              <p:spPr>
                <a:xfrm>
                  <a:off x="146960" y="5496452"/>
                  <a:ext cx="76809" cy="76809"/>
                </a:xfrm>
                <a:custGeom>
                  <a:avLst/>
                  <a:gdLst/>
                  <a:ahLst/>
                  <a:cxnLst/>
                  <a:rect l="l" t="t" r="r" b="b"/>
                  <a:pathLst>
                    <a:path w="76809" h="76809" extrusionOk="0">
                      <a:moveTo>
                        <a:pt x="0" y="38405"/>
                      </a:moveTo>
                      <a:cubicBezTo>
                        <a:pt x="0" y="17196"/>
                        <a:pt x="17195" y="0"/>
                        <a:pt x="38405" y="0"/>
                      </a:cubicBezTo>
                      <a:cubicBezTo>
                        <a:pt x="59615" y="0"/>
                        <a:pt x="76810" y="17196"/>
                        <a:pt x="76810" y="38405"/>
                      </a:cubicBezTo>
                      <a:cubicBezTo>
                        <a:pt x="76810" y="59614"/>
                        <a:pt x="59615"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50" name="Google Shape;4150;p18"/>
                <p:cNvSpPr/>
                <p:nvPr/>
              </p:nvSpPr>
              <p:spPr>
                <a:xfrm>
                  <a:off x="10722165"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51" name="Google Shape;4151;p18"/>
                <p:cNvSpPr/>
                <p:nvPr/>
              </p:nvSpPr>
              <p:spPr>
                <a:xfrm>
                  <a:off x="7623492"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52" name="Google Shape;4152;p18"/>
                <p:cNvSpPr/>
                <p:nvPr/>
              </p:nvSpPr>
              <p:spPr>
                <a:xfrm>
                  <a:off x="4546409"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53" name="Google Shape;4153;p18"/>
                <p:cNvSpPr/>
                <p:nvPr/>
              </p:nvSpPr>
              <p:spPr>
                <a:xfrm>
                  <a:off x="1454956"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54" name="Google Shape;4154;p18"/>
                <p:cNvSpPr/>
                <p:nvPr/>
              </p:nvSpPr>
              <p:spPr>
                <a:xfrm>
                  <a:off x="9180956"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55" name="Google Shape;4155;p18"/>
                <p:cNvSpPr/>
                <p:nvPr/>
              </p:nvSpPr>
              <p:spPr>
                <a:xfrm>
                  <a:off x="608232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56" name="Google Shape;4156;p18"/>
                <p:cNvSpPr/>
                <p:nvPr/>
              </p:nvSpPr>
              <p:spPr>
                <a:xfrm>
                  <a:off x="30052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157" name="Google Shape;4157;p18"/>
              <p:cNvGrpSpPr/>
              <p:nvPr/>
            </p:nvGrpSpPr>
            <p:grpSpPr>
              <a:xfrm>
                <a:off x="146960" y="5666733"/>
                <a:ext cx="11913022" cy="76803"/>
                <a:chOff x="146960" y="5666733"/>
                <a:chExt cx="11913022" cy="76803"/>
              </a:xfrm>
            </p:grpSpPr>
            <p:sp>
              <p:nvSpPr>
                <p:cNvPr id="4158" name="Google Shape;4158;p18"/>
                <p:cNvSpPr/>
                <p:nvPr/>
              </p:nvSpPr>
              <p:spPr>
                <a:xfrm>
                  <a:off x="11983211" y="5666733"/>
                  <a:ext cx="76771" cy="76803"/>
                </a:xfrm>
                <a:custGeom>
                  <a:avLst/>
                  <a:gdLst/>
                  <a:ahLst/>
                  <a:cxnLst/>
                  <a:rect l="l" t="t" r="r" b="b"/>
                  <a:pathLst>
                    <a:path w="76771" h="76803" extrusionOk="0">
                      <a:moveTo>
                        <a:pt x="0" y="38398"/>
                      </a:moveTo>
                      <a:cubicBezTo>
                        <a:pt x="0" y="17190"/>
                        <a:pt x="17145" y="0"/>
                        <a:pt x="38354" y="0"/>
                      </a:cubicBezTo>
                      <a:cubicBezTo>
                        <a:pt x="59627" y="0"/>
                        <a:pt x="76771" y="17190"/>
                        <a:pt x="76771" y="38398"/>
                      </a:cubicBezTo>
                      <a:cubicBezTo>
                        <a:pt x="76771" y="59614"/>
                        <a:pt x="59627"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59" name="Google Shape;4159;p18"/>
                <p:cNvSpPr/>
                <p:nvPr/>
              </p:nvSpPr>
              <p:spPr>
                <a:xfrm>
                  <a:off x="888453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0" name="Google Shape;4160;p18"/>
                <p:cNvSpPr/>
                <p:nvPr/>
              </p:nvSpPr>
              <p:spPr>
                <a:xfrm>
                  <a:off x="5807462"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1" name="Google Shape;4161;p18"/>
                <p:cNvSpPr/>
                <p:nvPr/>
              </p:nvSpPr>
              <p:spPr>
                <a:xfrm>
                  <a:off x="2716009"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2" name="Google Shape;4162;p18"/>
                <p:cNvSpPr/>
                <p:nvPr/>
              </p:nvSpPr>
              <p:spPr>
                <a:xfrm>
                  <a:off x="10442067"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3" name="Google Shape;4163;p18"/>
                <p:cNvSpPr/>
                <p:nvPr/>
              </p:nvSpPr>
              <p:spPr>
                <a:xfrm>
                  <a:off x="7343393" y="5666733"/>
                  <a:ext cx="76772" cy="76803"/>
                </a:xfrm>
                <a:custGeom>
                  <a:avLst/>
                  <a:gdLst/>
                  <a:ahLst/>
                  <a:cxnLst/>
                  <a:rect l="l" t="t" r="r" b="b"/>
                  <a:pathLst>
                    <a:path w="76772" h="76803" extrusionOk="0">
                      <a:moveTo>
                        <a:pt x="0" y="38398"/>
                      </a:moveTo>
                      <a:cubicBezTo>
                        <a:pt x="0" y="17190"/>
                        <a:pt x="17209" y="0"/>
                        <a:pt x="38418" y="0"/>
                      </a:cubicBezTo>
                      <a:cubicBezTo>
                        <a:pt x="59627" y="0"/>
                        <a:pt x="76772" y="17190"/>
                        <a:pt x="76772" y="38398"/>
                      </a:cubicBezTo>
                      <a:cubicBezTo>
                        <a:pt x="76772"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4" name="Google Shape;4164;p18"/>
                <p:cNvSpPr/>
                <p:nvPr/>
              </p:nvSpPr>
              <p:spPr>
                <a:xfrm>
                  <a:off x="426630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5" name="Google Shape;4165;p18"/>
                <p:cNvSpPr/>
                <p:nvPr/>
              </p:nvSpPr>
              <p:spPr>
                <a:xfrm>
                  <a:off x="11748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6" name="Google Shape;4166;p18"/>
                <p:cNvSpPr/>
                <p:nvPr/>
              </p:nvSpPr>
              <p:spPr>
                <a:xfrm>
                  <a:off x="11699938"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7" name="Google Shape;4167;p18"/>
                <p:cNvSpPr/>
                <p:nvPr/>
              </p:nvSpPr>
              <p:spPr>
                <a:xfrm>
                  <a:off x="8601265"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8" name="Google Shape;4168;p18"/>
                <p:cNvSpPr/>
                <p:nvPr/>
              </p:nvSpPr>
              <p:spPr>
                <a:xfrm>
                  <a:off x="5524195"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69" name="Google Shape;4169;p18"/>
                <p:cNvSpPr/>
                <p:nvPr/>
              </p:nvSpPr>
              <p:spPr>
                <a:xfrm>
                  <a:off x="2432742"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0" name="Google Shape;4170;p18"/>
                <p:cNvSpPr/>
                <p:nvPr/>
              </p:nvSpPr>
              <p:spPr>
                <a:xfrm>
                  <a:off x="10158793" y="5666733"/>
                  <a:ext cx="76771" cy="76803"/>
                </a:xfrm>
                <a:custGeom>
                  <a:avLst/>
                  <a:gdLst/>
                  <a:ahLst/>
                  <a:cxnLst/>
                  <a:rect l="l" t="t" r="r" b="b"/>
                  <a:pathLst>
                    <a:path w="76771" h="76803" extrusionOk="0">
                      <a:moveTo>
                        <a:pt x="0" y="38398"/>
                      </a:moveTo>
                      <a:cubicBezTo>
                        <a:pt x="0" y="17190"/>
                        <a:pt x="17145" y="0"/>
                        <a:pt x="38353" y="0"/>
                      </a:cubicBezTo>
                      <a:cubicBezTo>
                        <a:pt x="59562" y="0"/>
                        <a:pt x="76771" y="17190"/>
                        <a:pt x="76771" y="38398"/>
                      </a:cubicBezTo>
                      <a:cubicBezTo>
                        <a:pt x="76771" y="59614"/>
                        <a:pt x="59562"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1" name="Google Shape;4171;p18"/>
                <p:cNvSpPr/>
                <p:nvPr/>
              </p:nvSpPr>
              <p:spPr>
                <a:xfrm>
                  <a:off x="7060120"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2" name="Google Shape;4172;p18"/>
                <p:cNvSpPr/>
                <p:nvPr/>
              </p:nvSpPr>
              <p:spPr>
                <a:xfrm>
                  <a:off x="398303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3" name="Google Shape;4173;p18"/>
                <p:cNvSpPr/>
                <p:nvPr/>
              </p:nvSpPr>
              <p:spPr>
                <a:xfrm>
                  <a:off x="89158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4" name="Google Shape;4174;p18"/>
                <p:cNvSpPr/>
                <p:nvPr/>
              </p:nvSpPr>
              <p:spPr>
                <a:xfrm>
                  <a:off x="11434762"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5" name="Google Shape;4175;p18"/>
                <p:cNvSpPr/>
                <p:nvPr/>
              </p:nvSpPr>
              <p:spPr>
                <a:xfrm>
                  <a:off x="833608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6" name="Google Shape;4176;p18"/>
                <p:cNvSpPr/>
                <p:nvPr/>
              </p:nvSpPr>
              <p:spPr>
                <a:xfrm>
                  <a:off x="525903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7" name="Google Shape;4177;p18"/>
                <p:cNvSpPr/>
                <p:nvPr/>
              </p:nvSpPr>
              <p:spPr>
                <a:xfrm>
                  <a:off x="2167578"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8" name="Google Shape;4178;p18"/>
                <p:cNvSpPr/>
                <p:nvPr/>
              </p:nvSpPr>
              <p:spPr>
                <a:xfrm>
                  <a:off x="9893617"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79" name="Google Shape;4179;p18"/>
                <p:cNvSpPr/>
                <p:nvPr/>
              </p:nvSpPr>
              <p:spPr>
                <a:xfrm>
                  <a:off x="6794944"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0" name="Google Shape;4180;p18"/>
                <p:cNvSpPr/>
                <p:nvPr/>
              </p:nvSpPr>
              <p:spPr>
                <a:xfrm>
                  <a:off x="3717874"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1" name="Google Shape;4181;p18"/>
                <p:cNvSpPr/>
                <p:nvPr/>
              </p:nvSpPr>
              <p:spPr>
                <a:xfrm>
                  <a:off x="626422" y="5666733"/>
                  <a:ext cx="76808" cy="76803"/>
                </a:xfrm>
                <a:custGeom>
                  <a:avLst/>
                  <a:gdLst/>
                  <a:ahLst/>
                  <a:cxnLst/>
                  <a:rect l="l" t="t" r="r" b="b"/>
                  <a:pathLst>
                    <a:path w="76808" h="76803" extrusionOk="0">
                      <a:moveTo>
                        <a:pt x="0" y="38398"/>
                      </a:moveTo>
                      <a:cubicBezTo>
                        <a:pt x="0" y="17190"/>
                        <a:pt x="17195" y="0"/>
                        <a:pt x="38404" y="0"/>
                      </a:cubicBezTo>
                      <a:cubicBezTo>
                        <a:pt x="59613" y="0"/>
                        <a:pt x="76808" y="17190"/>
                        <a:pt x="76808" y="38398"/>
                      </a:cubicBezTo>
                      <a:cubicBezTo>
                        <a:pt x="76808" y="59614"/>
                        <a:pt x="59613" y="76803"/>
                        <a:pt x="38404"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2" name="Google Shape;4182;p18"/>
                <p:cNvSpPr/>
                <p:nvPr/>
              </p:nvSpPr>
              <p:spPr>
                <a:xfrm>
                  <a:off x="11192954" y="5666733"/>
                  <a:ext cx="76771" cy="76803"/>
                </a:xfrm>
                <a:custGeom>
                  <a:avLst/>
                  <a:gdLst/>
                  <a:ahLst/>
                  <a:cxnLst/>
                  <a:rect l="l" t="t" r="r" b="b"/>
                  <a:pathLst>
                    <a:path w="76771" h="76803" extrusionOk="0">
                      <a:moveTo>
                        <a:pt x="0" y="38398"/>
                      </a:moveTo>
                      <a:cubicBezTo>
                        <a:pt x="0" y="17190"/>
                        <a:pt x="17145" y="0"/>
                        <a:pt x="38353" y="0"/>
                      </a:cubicBezTo>
                      <a:cubicBezTo>
                        <a:pt x="59627" y="0"/>
                        <a:pt x="76771" y="17190"/>
                        <a:pt x="76771" y="38398"/>
                      </a:cubicBezTo>
                      <a:cubicBezTo>
                        <a:pt x="76771" y="59614"/>
                        <a:pt x="59627"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3" name="Google Shape;4183;p18"/>
                <p:cNvSpPr/>
                <p:nvPr/>
              </p:nvSpPr>
              <p:spPr>
                <a:xfrm>
                  <a:off x="8094281"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4" name="Google Shape;4184;p18"/>
                <p:cNvSpPr/>
                <p:nvPr/>
              </p:nvSpPr>
              <p:spPr>
                <a:xfrm>
                  <a:off x="5017204"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5" name="Google Shape;4185;p18"/>
                <p:cNvSpPr/>
                <p:nvPr/>
              </p:nvSpPr>
              <p:spPr>
                <a:xfrm>
                  <a:off x="19257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6" name="Google Shape;4186;p18"/>
                <p:cNvSpPr/>
                <p:nvPr/>
              </p:nvSpPr>
              <p:spPr>
                <a:xfrm>
                  <a:off x="9651809" y="5666733"/>
                  <a:ext cx="76772" cy="76803"/>
                </a:xfrm>
                <a:custGeom>
                  <a:avLst/>
                  <a:gdLst/>
                  <a:ahLst/>
                  <a:cxnLst/>
                  <a:rect l="l" t="t" r="r" b="b"/>
                  <a:pathLst>
                    <a:path w="76772" h="76803" extrusionOk="0">
                      <a:moveTo>
                        <a:pt x="0" y="38398"/>
                      </a:moveTo>
                      <a:cubicBezTo>
                        <a:pt x="0" y="17190"/>
                        <a:pt x="17145" y="0"/>
                        <a:pt x="38354" y="0"/>
                      </a:cubicBezTo>
                      <a:cubicBezTo>
                        <a:pt x="59563" y="0"/>
                        <a:pt x="76772" y="17190"/>
                        <a:pt x="76772" y="38398"/>
                      </a:cubicBezTo>
                      <a:cubicBezTo>
                        <a:pt x="76772" y="59614"/>
                        <a:pt x="59563"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7" name="Google Shape;4187;p18"/>
                <p:cNvSpPr/>
                <p:nvPr/>
              </p:nvSpPr>
              <p:spPr>
                <a:xfrm>
                  <a:off x="6553136"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8" name="Google Shape;4188;p18"/>
                <p:cNvSpPr/>
                <p:nvPr/>
              </p:nvSpPr>
              <p:spPr>
                <a:xfrm>
                  <a:off x="347604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89" name="Google Shape;4189;p18"/>
                <p:cNvSpPr/>
                <p:nvPr/>
              </p:nvSpPr>
              <p:spPr>
                <a:xfrm>
                  <a:off x="384595" y="5666733"/>
                  <a:ext cx="76808" cy="76803"/>
                </a:xfrm>
                <a:custGeom>
                  <a:avLst/>
                  <a:gdLst/>
                  <a:ahLst/>
                  <a:cxnLst/>
                  <a:rect l="l" t="t" r="r" b="b"/>
                  <a:pathLst>
                    <a:path w="76808" h="76803" extrusionOk="0">
                      <a:moveTo>
                        <a:pt x="0" y="38398"/>
                      </a:moveTo>
                      <a:cubicBezTo>
                        <a:pt x="0" y="17190"/>
                        <a:pt x="17194" y="0"/>
                        <a:pt x="38404" y="0"/>
                      </a:cubicBezTo>
                      <a:cubicBezTo>
                        <a:pt x="59614" y="0"/>
                        <a:pt x="76809" y="17190"/>
                        <a:pt x="76809" y="38398"/>
                      </a:cubicBezTo>
                      <a:cubicBezTo>
                        <a:pt x="76809" y="59614"/>
                        <a:pt x="59614" y="76803"/>
                        <a:pt x="38404" y="76803"/>
                      </a:cubicBezTo>
                      <a:cubicBezTo>
                        <a:pt x="17194"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0" name="Google Shape;4190;p18"/>
                <p:cNvSpPr/>
                <p:nvPr/>
              </p:nvSpPr>
              <p:spPr>
                <a:xfrm>
                  <a:off x="10955273"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1" name="Google Shape;4191;p18"/>
                <p:cNvSpPr/>
                <p:nvPr/>
              </p:nvSpPr>
              <p:spPr>
                <a:xfrm>
                  <a:off x="7856664" y="5666733"/>
                  <a:ext cx="76771" cy="76803"/>
                </a:xfrm>
                <a:custGeom>
                  <a:avLst/>
                  <a:gdLst/>
                  <a:ahLst/>
                  <a:cxnLst/>
                  <a:rect l="l" t="t" r="r" b="b"/>
                  <a:pathLst>
                    <a:path w="76771" h="76803" extrusionOk="0">
                      <a:moveTo>
                        <a:pt x="0" y="38398"/>
                      </a:moveTo>
                      <a:cubicBezTo>
                        <a:pt x="0" y="17190"/>
                        <a:pt x="17145" y="0"/>
                        <a:pt x="38417" y="0"/>
                      </a:cubicBezTo>
                      <a:cubicBezTo>
                        <a:pt x="59627" y="0"/>
                        <a:pt x="76771" y="17190"/>
                        <a:pt x="76771" y="38398"/>
                      </a:cubicBezTo>
                      <a:cubicBezTo>
                        <a:pt x="76771" y="59614"/>
                        <a:pt x="59627" y="76803"/>
                        <a:pt x="38417"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2" name="Google Shape;4192;p18"/>
                <p:cNvSpPr/>
                <p:nvPr/>
              </p:nvSpPr>
              <p:spPr>
                <a:xfrm>
                  <a:off x="477956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3" name="Google Shape;4193;p18"/>
                <p:cNvSpPr/>
                <p:nvPr/>
              </p:nvSpPr>
              <p:spPr>
                <a:xfrm>
                  <a:off x="1688115"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4" name="Google Shape;4194;p18"/>
                <p:cNvSpPr/>
                <p:nvPr/>
              </p:nvSpPr>
              <p:spPr>
                <a:xfrm>
                  <a:off x="941412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5" name="Google Shape;4195;p18"/>
                <p:cNvSpPr/>
                <p:nvPr/>
              </p:nvSpPr>
              <p:spPr>
                <a:xfrm>
                  <a:off x="6315493" y="5666733"/>
                  <a:ext cx="76796" cy="76803"/>
                </a:xfrm>
                <a:custGeom>
                  <a:avLst/>
                  <a:gdLst/>
                  <a:ahLst/>
                  <a:cxnLst/>
                  <a:rect l="l" t="t" r="r" b="b"/>
                  <a:pathLst>
                    <a:path w="76796" h="76803" extrusionOk="0">
                      <a:moveTo>
                        <a:pt x="0" y="38398"/>
                      </a:moveTo>
                      <a:cubicBezTo>
                        <a:pt x="0" y="17190"/>
                        <a:pt x="17190" y="0"/>
                        <a:pt x="38379" y="0"/>
                      </a:cubicBezTo>
                      <a:cubicBezTo>
                        <a:pt x="59589" y="0"/>
                        <a:pt x="76797" y="17190"/>
                        <a:pt x="76797" y="38398"/>
                      </a:cubicBezTo>
                      <a:cubicBezTo>
                        <a:pt x="76797" y="59614"/>
                        <a:pt x="59589" y="76803"/>
                        <a:pt x="38379" y="76803"/>
                      </a:cubicBezTo>
                      <a:cubicBezTo>
                        <a:pt x="17190"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6" name="Google Shape;4196;p18"/>
                <p:cNvSpPr/>
                <p:nvPr/>
              </p:nvSpPr>
              <p:spPr>
                <a:xfrm>
                  <a:off x="3238417"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7" name="Google Shape;4197;p18"/>
                <p:cNvSpPr/>
                <p:nvPr/>
              </p:nvSpPr>
              <p:spPr>
                <a:xfrm>
                  <a:off x="146960" y="5666733"/>
                  <a:ext cx="76809" cy="76803"/>
                </a:xfrm>
                <a:custGeom>
                  <a:avLst/>
                  <a:gdLst/>
                  <a:ahLst/>
                  <a:cxnLst/>
                  <a:rect l="l" t="t" r="r" b="b"/>
                  <a:pathLst>
                    <a:path w="76809" h="76803" extrusionOk="0">
                      <a:moveTo>
                        <a:pt x="0" y="38398"/>
                      </a:moveTo>
                      <a:cubicBezTo>
                        <a:pt x="0" y="17190"/>
                        <a:pt x="17195" y="0"/>
                        <a:pt x="38405" y="0"/>
                      </a:cubicBezTo>
                      <a:cubicBezTo>
                        <a:pt x="59615" y="0"/>
                        <a:pt x="76810" y="17190"/>
                        <a:pt x="76810" y="38398"/>
                      </a:cubicBezTo>
                      <a:cubicBezTo>
                        <a:pt x="76810" y="59614"/>
                        <a:pt x="59615"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8" name="Google Shape;4198;p18"/>
                <p:cNvSpPr/>
                <p:nvPr/>
              </p:nvSpPr>
              <p:spPr>
                <a:xfrm>
                  <a:off x="10722165"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199" name="Google Shape;4199;p18"/>
                <p:cNvSpPr/>
                <p:nvPr/>
              </p:nvSpPr>
              <p:spPr>
                <a:xfrm>
                  <a:off x="7623492"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00" name="Google Shape;4200;p18"/>
                <p:cNvSpPr/>
                <p:nvPr/>
              </p:nvSpPr>
              <p:spPr>
                <a:xfrm>
                  <a:off x="4546409"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01" name="Google Shape;4201;p18"/>
                <p:cNvSpPr/>
                <p:nvPr/>
              </p:nvSpPr>
              <p:spPr>
                <a:xfrm>
                  <a:off x="1454956"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02" name="Google Shape;4202;p18"/>
                <p:cNvSpPr/>
                <p:nvPr/>
              </p:nvSpPr>
              <p:spPr>
                <a:xfrm>
                  <a:off x="9180956"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03" name="Google Shape;4203;p18"/>
                <p:cNvSpPr/>
                <p:nvPr/>
              </p:nvSpPr>
              <p:spPr>
                <a:xfrm>
                  <a:off x="608232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04" name="Google Shape;4204;p18"/>
                <p:cNvSpPr/>
                <p:nvPr/>
              </p:nvSpPr>
              <p:spPr>
                <a:xfrm>
                  <a:off x="30052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sp>
        <p:nvSpPr>
          <p:cNvPr id="4205" name="Google Shape;4205;p18"/>
          <p:cNvSpPr txBox="1">
            <a:spLocks noGrp="1"/>
          </p:cNvSpPr>
          <p:nvPr>
            <p:ph type="title"/>
          </p:nvPr>
        </p:nvSpPr>
        <p:spPr>
          <a:xfrm>
            <a:off x="2294850" y="1333950"/>
            <a:ext cx="7602300" cy="4190100"/>
          </a:xfrm>
          <a:prstGeom prst="rect">
            <a:avLst/>
          </a:prstGeom>
        </p:spPr>
        <p:txBody>
          <a:bodyPr spcFirstLastPara="1" wrap="square" lIns="121900" tIns="121900" rIns="121900" bIns="121900" anchor="ctr" anchorCtr="0">
            <a:normAutofit/>
          </a:bodyPr>
          <a:lstStyle>
            <a:lvl1pPr lvl="0" algn="ctr">
              <a:spcBef>
                <a:spcPts val="0"/>
              </a:spcBef>
              <a:spcAft>
                <a:spcPts val="0"/>
              </a:spcAft>
              <a:buSzPts val="6400"/>
              <a:buNone/>
              <a:defRPr sz="4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a:endParaRPr/>
          </a:p>
        </p:txBody>
      </p:sp>
      <p:sp>
        <p:nvSpPr>
          <p:cNvPr id="4206" name="Google Shape;4206;p18"/>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207" name="Google Shape;4207;p18"/>
          <p:cNvSpPr txBox="1">
            <a:spLocks noGrp="1"/>
          </p:cNvSpPr>
          <p:nvPr>
            <p:ph type="subTitle" idx="1"/>
          </p:nvPr>
        </p:nvSpPr>
        <p:spPr>
          <a:xfrm>
            <a:off x="685525" y="5375200"/>
            <a:ext cx="10825500" cy="524700"/>
          </a:xfrm>
          <a:prstGeom prst="rect">
            <a:avLst/>
          </a:prstGeom>
        </p:spPr>
        <p:txBody>
          <a:bodyPr spcFirstLastPara="1" wrap="square" lIns="121900" tIns="121900" rIns="121900" bIns="121900" anchor="t" anchorCtr="0">
            <a:normAutofit/>
          </a:bodyPr>
          <a:lstStyle>
            <a:lvl1pPr lvl="0" algn="ctr" rtl="0">
              <a:lnSpc>
                <a:spcPct val="100000"/>
              </a:lnSpc>
              <a:spcBef>
                <a:spcPts val="0"/>
              </a:spcBef>
              <a:spcAft>
                <a:spcPts val="0"/>
              </a:spcAft>
              <a:buSzPts val="2200"/>
              <a:buNone/>
              <a:defRPr sz="2200"/>
            </a:lvl1pPr>
            <a:lvl2pPr lvl="1" algn="ctr" rtl="0">
              <a:lnSpc>
                <a:spcPct val="100000"/>
              </a:lnSpc>
              <a:spcBef>
                <a:spcPts val="0"/>
              </a:spcBef>
              <a:spcAft>
                <a:spcPts val="0"/>
              </a:spcAft>
              <a:buSzPts val="2200"/>
              <a:buNone/>
              <a:defRPr sz="2200"/>
            </a:lvl2pPr>
            <a:lvl3pPr lvl="2" algn="ctr" rtl="0">
              <a:lnSpc>
                <a:spcPct val="100000"/>
              </a:lnSpc>
              <a:spcBef>
                <a:spcPts val="0"/>
              </a:spcBef>
              <a:spcAft>
                <a:spcPts val="0"/>
              </a:spcAft>
              <a:buSzPts val="2200"/>
              <a:buNone/>
              <a:defRPr sz="2200"/>
            </a:lvl3pPr>
            <a:lvl4pPr lvl="3" algn="ctr" rtl="0">
              <a:lnSpc>
                <a:spcPct val="100000"/>
              </a:lnSpc>
              <a:spcBef>
                <a:spcPts val="0"/>
              </a:spcBef>
              <a:spcAft>
                <a:spcPts val="0"/>
              </a:spcAft>
              <a:buSzPts val="2200"/>
              <a:buNone/>
              <a:defRPr sz="2200"/>
            </a:lvl4pPr>
            <a:lvl5pPr lvl="4" algn="ctr" rtl="0">
              <a:lnSpc>
                <a:spcPct val="100000"/>
              </a:lnSpc>
              <a:spcBef>
                <a:spcPts val="0"/>
              </a:spcBef>
              <a:spcAft>
                <a:spcPts val="0"/>
              </a:spcAft>
              <a:buSzPts val="2200"/>
              <a:buNone/>
              <a:defRPr sz="2200"/>
            </a:lvl5pPr>
            <a:lvl6pPr lvl="5" algn="ctr" rtl="0">
              <a:lnSpc>
                <a:spcPct val="100000"/>
              </a:lnSpc>
              <a:spcBef>
                <a:spcPts val="0"/>
              </a:spcBef>
              <a:spcAft>
                <a:spcPts val="0"/>
              </a:spcAft>
              <a:buSzPts val="2200"/>
              <a:buNone/>
              <a:defRPr sz="2200"/>
            </a:lvl6pPr>
            <a:lvl7pPr lvl="6" algn="ctr" rtl="0">
              <a:lnSpc>
                <a:spcPct val="100000"/>
              </a:lnSpc>
              <a:spcBef>
                <a:spcPts val="0"/>
              </a:spcBef>
              <a:spcAft>
                <a:spcPts val="0"/>
              </a:spcAft>
              <a:buSzPts val="2200"/>
              <a:buNone/>
              <a:defRPr sz="2200"/>
            </a:lvl7pPr>
            <a:lvl8pPr lvl="7" algn="ctr" rtl="0">
              <a:lnSpc>
                <a:spcPct val="100000"/>
              </a:lnSpc>
              <a:spcBef>
                <a:spcPts val="0"/>
              </a:spcBef>
              <a:spcAft>
                <a:spcPts val="0"/>
              </a:spcAft>
              <a:buSzPts val="2200"/>
              <a:buNone/>
              <a:defRPr sz="2200"/>
            </a:lvl8pPr>
            <a:lvl9pPr lvl="8" algn="ctr" rtl="0">
              <a:lnSpc>
                <a:spcPct val="100000"/>
              </a:lnSpc>
              <a:spcBef>
                <a:spcPts val="0"/>
              </a:spcBef>
              <a:spcAft>
                <a:spcPts val="0"/>
              </a:spcAft>
              <a:buSzPts val="2200"/>
              <a:buNone/>
              <a:defRPr sz="2200"/>
            </a:lvl9pPr>
          </a:lstStyle>
          <a:p>
            <a:endParaRPr/>
          </a:p>
        </p:txBody>
      </p:sp>
      <p:grpSp>
        <p:nvGrpSpPr>
          <p:cNvPr id="4208" name="Google Shape;4208;p18"/>
          <p:cNvGrpSpPr/>
          <p:nvPr/>
        </p:nvGrpSpPr>
        <p:grpSpPr>
          <a:xfrm>
            <a:off x="1082851" y="3517889"/>
            <a:ext cx="1054706" cy="2560523"/>
            <a:chOff x="150182" y="2152593"/>
            <a:chExt cx="1648494" cy="4002067"/>
          </a:xfrm>
        </p:grpSpPr>
        <p:sp>
          <p:nvSpPr>
            <p:cNvPr id="4209" name="Google Shape;4209;p18"/>
            <p:cNvSpPr/>
            <p:nvPr/>
          </p:nvSpPr>
          <p:spPr>
            <a:xfrm>
              <a:off x="216858" y="2152593"/>
              <a:ext cx="1581818" cy="3951821"/>
            </a:xfrm>
            <a:custGeom>
              <a:avLst/>
              <a:gdLst/>
              <a:ahLst/>
              <a:cxnLst/>
              <a:rect l="l" t="t" r="r" b="b"/>
              <a:pathLst>
                <a:path w="1581818" h="3951821" extrusionOk="0">
                  <a:moveTo>
                    <a:pt x="768304" y="521"/>
                  </a:moveTo>
                  <a:cubicBezTo>
                    <a:pt x="754226" y="-552"/>
                    <a:pt x="739043" y="32"/>
                    <a:pt x="722730" y="2274"/>
                  </a:cubicBezTo>
                  <a:cubicBezTo>
                    <a:pt x="356532" y="52610"/>
                    <a:pt x="643342" y="585750"/>
                    <a:pt x="643342" y="585750"/>
                  </a:cubicBezTo>
                  <a:cubicBezTo>
                    <a:pt x="643342" y="585750"/>
                    <a:pt x="493984" y="418999"/>
                    <a:pt x="337082" y="394678"/>
                  </a:cubicBezTo>
                  <a:cubicBezTo>
                    <a:pt x="225074" y="377324"/>
                    <a:pt x="77640" y="437776"/>
                    <a:pt x="77398" y="539420"/>
                  </a:cubicBezTo>
                  <a:cubicBezTo>
                    <a:pt x="76808" y="788963"/>
                    <a:pt x="421473" y="833419"/>
                    <a:pt x="421473" y="833419"/>
                  </a:cubicBezTo>
                  <a:cubicBezTo>
                    <a:pt x="421473" y="833419"/>
                    <a:pt x="244232" y="841287"/>
                    <a:pt x="131990" y="913048"/>
                  </a:cubicBezTo>
                  <a:cubicBezTo>
                    <a:pt x="39197" y="972376"/>
                    <a:pt x="-36317" y="1055993"/>
                    <a:pt x="18547" y="1138930"/>
                  </a:cubicBezTo>
                  <a:cubicBezTo>
                    <a:pt x="67124" y="1212362"/>
                    <a:pt x="198925" y="1197401"/>
                    <a:pt x="351858" y="1149446"/>
                  </a:cubicBezTo>
                  <a:cubicBezTo>
                    <a:pt x="508551" y="1100309"/>
                    <a:pt x="651356" y="995439"/>
                    <a:pt x="651356" y="995439"/>
                  </a:cubicBezTo>
                  <a:cubicBezTo>
                    <a:pt x="651356" y="995439"/>
                    <a:pt x="544289" y="1170064"/>
                    <a:pt x="516634" y="1338263"/>
                  </a:cubicBezTo>
                  <a:cubicBezTo>
                    <a:pt x="498080" y="1451128"/>
                    <a:pt x="529633" y="1565168"/>
                    <a:pt x="599775" y="1606462"/>
                  </a:cubicBezTo>
                  <a:cubicBezTo>
                    <a:pt x="651648" y="1637005"/>
                    <a:pt x="710608" y="1604677"/>
                    <a:pt x="755534" y="1540104"/>
                  </a:cubicBezTo>
                  <a:cubicBezTo>
                    <a:pt x="760119" y="1614075"/>
                    <a:pt x="767809" y="1696308"/>
                    <a:pt x="779823" y="1801038"/>
                  </a:cubicBezTo>
                  <a:cubicBezTo>
                    <a:pt x="781632" y="1816793"/>
                    <a:pt x="782979" y="1829112"/>
                    <a:pt x="786338" y="1857883"/>
                  </a:cubicBezTo>
                  <a:cubicBezTo>
                    <a:pt x="787094" y="1864418"/>
                    <a:pt x="787100" y="1866831"/>
                    <a:pt x="787837" y="1873162"/>
                  </a:cubicBezTo>
                  <a:cubicBezTo>
                    <a:pt x="806747" y="1919441"/>
                    <a:pt x="814525" y="1971447"/>
                    <a:pt x="810125" y="2031175"/>
                  </a:cubicBezTo>
                  <a:cubicBezTo>
                    <a:pt x="810125" y="2031175"/>
                    <a:pt x="805236" y="2030514"/>
                    <a:pt x="804118" y="2030426"/>
                  </a:cubicBezTo>
                  <a:cubicBezTo>
                    <a:pt x="815123" y="2141462"/>
                    <a:pt x="822089" y="2231365"/>
                    <a:pt x="822146" y="2318658"/>
                  </a:cubicBezTo>
                  <a:cubicBezTo>
                    <a:pt x="822222" y="2419395"/>
                    <a:pt x="814253" y="2518360"/>
                    <a:pt x="796352" y="2671503"/>
                  </a:cubicBezTo>
                  <a:cubicBezTo>
                    <a:pt x="794364" y="2688476"/>
                    <a:pt x="792656" y="2702478"/>
                    <a:pt x="789087" y="2732355"/>
                  </a:cubicBezTo>
                  <a:cubicBezTo>
                    <a:pt x="772838" y="2868365"/>
                    <a:pt x="766481" y="2927871"/>
                    <a:pt x="761293" y="3002554"/>
                  </a:cubicBezTo>
                  <a:cubicBezTo>
                    <a:pt x="741005" y="3294597"/>
                    <a:pt x="740897" y="3466192"/>
                    <a:pt x="773060" y="3631610"/>
                  </a:cubicBezTo>
                  <a:cubicBezTo>
                    <a:pt x="777905" y="3656515"/>
                    <a:pt x="779899" y="3686614"/>
                    <a:pt x="782827" y="3757321"/>
                  </a:cubicBezTo>
                  <a:cubicBezTo>
                    <a:pt x="783531" y="3774307"/>
                    <a:pt x="783550" y="3775660"/>
                    <a:pt x="783830" y="3782365"/>
                  </a:cubicBezTo>
                  <a:cubicBezTo>
                    <a:pt x="787411" y="3865277"/>
                    <a:pt x="791894" y="3910051"/>
                    <a:pt x="802111" y="3942131"/>
                  </a:cubicBezTo>
                  <a:cubicBezTo>
                    <a:pt x="804461" y="3949510"/>
                    <a:pt x="812252" y="3953498"/>
                    <a:pt x="819644" y="3951148"/>
                  </a:cubicBezTo>
                  <a:cubicBezTo>
                    <a:pt x="827022" y="3948792"/>
                    <a:pt x="831010" y="3940995"/>
                    <a:pt x="828654" y="3933616"/>
                  </a:cubicBezTo>
                  <a:cubicBezTo>
                    <a:pt x="819498" y="3904869"/>
                    <a:pt x="815339" y="3861467"/>
                    <a:pt x="811878" y="3781362"/>
                  </a:cubicBezTo>
                  <a:cubicBezTo>
                    <a:pt x="811592" y="3774682"/>
                    <a:pt x="811560" y="3773024"/>
                    <a:pt x="810874" y="3756070"/>
                  </a:cubicBezTo>
                  <a:cubicBezTo>
                    <a:pt x="807884" y="3683655"/>
                    <a:pt x="805572" y="3653238"/>
                    <a:pt x="800359" y="3626352"/>
                  </a:cubicBezTo>
                  <a:cubicBezTo>
                    <a:pt x="768825" y="3464109"/>
                    <a:pt x="769231" y="3294203"/>
                    <a:pt x="789342" y="3004560"/>
                  </a:cubicBezTo>
                  <a:cubicBezTo>
                    <a:pt x="794485" y="2930494"/>
                    <a:pt x="800937" y="2871153"/>
                    <a:pt x="817135" y="2735606"/>
                  </a:cubicBezTo>
                  <a:cubicBezTo>
                    <a:pt x="820711" y="2705710"/>
                    <a:pt x="822400" y="2691766"/>
                    <a:pt x="824400" y="2674754"/>
                  </a:cubicBezTo>
                  <a:cubicBezTo>
                    <a:pt x="835316" y="2581365"/>
                    <a:pt x="841240" y="2509724"/>
                    <a:pt x="845183" y="2443620"/>
                  </a:cubicBezTo>
                  <a:cubicBezTo>
                    <a:pt x="852505" y="2442376"/>
                    <a:pt x="988236" y="2418074"/>
                    <a:pt x="1027740" y="2302879"/>
                  </a:cubicBezTo>
                  <a:cubicBezTo>
                    <a:pt x="1102695" y="2084331"/>
                    <a:pt x="1158708" y="2039938"/>
                    <a:pt x="1158708" y="2039938"/>
                  </a:cubicBezTo>
                  <a:cubicBezTo>
                    <a:pt x="1158708" y="2039938"/>
                    <a:pt x="993577" y="2078203"/>
                    <a:pt x="927073" y="2151126"/>
                  </a:cubicBezTo>
                  <a:cubicBezTo>
                    <a:pt x="890014" y="2191760"/>
                    <a:pt x="863922" y="2234940"/>
                    <a:pt x="849438" y="2282844"/>
                  </a:cubicBezTo>
                  <a:cubicBezTo>
                    <a:pt x="847787" y="2168291"/>
                    <a:pt x="838707" y="2063452"/>
                    <a:pt x="814380" y="1854632"/>
                  </a:cubicBezTo>
                  <a:cubicBezTo>
                    <a:pt x="811033" y="1825873"/>
                    <a:pt x="809427" y="1813516"/>
                    <a:pt x="807623" y="1797787"/>
                  </a:cubicBezTo>
                  <a:cubicBezTo>
                    <a:pt x="793259" y="1672686"/>
                    <a:pt x="785106" y="1580172"/>
                    <a:pt x="781328" y="1495775"/>
                  </a:cubicBezTo>
                  <a:cubicBezTo>
                    <a:pt x="794555" y="1469136"/>
                    <a:pt x="805763" y="1439838"/>
                    <a:pt x="813630" y="1408132"/>
                  </a:cubicBezTo>
                  <a:cubicBezTo>
                    <a:pt x="846053" y="1277532"/>
                    <a:pt x="835703" y="1122204"/>
                    <a:pt x="829658" y="1060546"/>
                  </a:cubicBezTo>
                  <a:cubicBezTo>
                    <a:pt x="837271" y="1117239"/>
                    <a:pt x="859357" y="1242111"/>
                    <a:pt x="913548" y="1334008"/>
                  </a:cubicBezTo>
                  <a:cubicBezTo>
                    <a:pt x="980534" y="1447604"/>
                    <a:pt x="1077828" y="1555122"/>
                    <a:pt x="1185251" y="1471988"/>
                  </a:cubicBezTo>
                  <a:cubicBezTo>
                    <a:pt x="1332933" y="1357707"/>
                    <a:pt x="1049025" y="1015721"/>
                    <a:pt x="1049025" y="1015721"/>
                  </a:cubicBezTo>
                  <a:cubicBezTo>
                    <a:pt x="1049025" y="1015721"/>
                    <a:pt x="1481352" y="1233431"/>
                    <a:pt x="1569401" y="1021982"/>
                  </a:cubicBezTo>
                  <a:cubicBezTo>
                    <a:pt x="1618848" y="903231"/>
                    <a:pt x="1513229" y="783590"/>
                    <a:pt x="1383340" y="737502"/>
                  </a:cubicBezTo>
                  <a:cubicBezTo>
                    <a:pt x="1246440" y="688931"/>
                    <a:pt x="1083582" y="717220"/>
                    <a:pt x="1083582" y="717220"/>
                  </a:cubicBezTo>
                  <a:cubicBezTo>
                    <a:pt x="1083588" y="717220"/>
                    <a:pt x="1211839" y="651961"/>
                    <a:pt x="1291931" y="555200"/>
                  </a:cubicBezTo>
                  <a:cubicBezTo>
                    <a:pt x="1366303" y="465354"/>
                    <a:pt x="1412911" y="316275"/>
                    <a:pt x="1304955" y="248685"/>
                  </a:cubicBezTo>
                  <a:cubicBezTo>
                    <a:pt x="1152422" y="153188"/>
                    <a:pt x="948358" y="381661"/>
                    <a:pt x="948358" y="381661"/>
                  </a:cubicBezTo>
                  <a:cubicBezTo>
                    <a:pt x="948352" y="381661"/>
                    <a:pt x="979454" y="16593"/>
                    <a:pt x="768304" y="521"/>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10" name="Google Shape;4210;p18"/>
            <p:cNvSpPr/>
            <p:nvPr/>
          </p:nvSpPr>
          <p:spPr>
            <a:xfrm>
              <a:off x="712621" y="3831307"/>
              <a:ext cx="356284" cy="370623"/>
            </a:xfrm>
            <a:custGeom>
              <a:avLst/>
              <a:gdLst/>
              <a:ahLst/>
              <a:cxnLst/>
              <a:rect l="l" t="t" r="r" b="b"/>
              <a:pathLst>
                <a:path w="356284" h="370623" extrusionOk="0">
                  <a:moveTo>
                    <a:pt x="0" y="0"/>
                  </a:moveTo>
                  <a:cubicBezTo>
                    <a:pt x="0" y="0"/>
                    <a:pt x="60503" y="38741"/>
                    <a:pt x="157016" y="248672"/>
                  </a:cubicBezTo>
                  <a:cubicBezTo>
                    <a:pt x="205949" y="355098"/>
                    <a:pt x="332581" y="368516"/>
                    <a:pt x="349091" y="369875"/>
                  </a:cubicBezTo>
                  <a:cubicBezTo>
                    <a:pt x="350209" y="369963"/>
                    <a:pt x="355092" y="370624"/>
                    <a:pt x="355098" y="370624"/>
                  </a:cubicBezTo>
                  <a:cubicBezTo>
                    <a:pt x="356216" y="355511"/>
                    <a:pt x="356527" y="340957"/>
                    <a:pt x="356102" y="326803"/>
                  </a:cubicBezTo>
                  <a:cubicBezTo>
                    <a:pt x="355695" y="312884"/>
                    <a:pt x="354444" y="299542"/>
                    <a:pt x="352596" y="286486"/>
                  </a:cubicBezTo>
                  <a:cubicBezTo>
                    <a:pt x="352571" y="286315"/>
                    <a:pt x="352622" y="286150"/>
                    <a:pt x="352596" y="285985"/>
                  </a:cubicBezTo>
                  <a:cubicBezTo>
                    <a:pt x="348824" y="259918"/>
                    <a:pt x="342208" y="235604"/>
                    <a:pt x="332810" y="212611"/>
                  </a:cubicBezTo>
                  <a:cubicBezTo>
                    <a:pt x="313646" y="165697"/>
                    <a:pt x="283102" y="124549"/>
                    <a:pt x="241655" y="87401"/>
                  </a:cubicBezTo>
                  <a:cubicBezTo>
                    <a:pt x="168173" y="21520"/>
                    <a:pt x="6" y="0"/>
                    <a:pt x="0" y="0"/>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11" name="Google Shape;4211;p18"/>
            <p:cNvSpPr/>
            <p:nvPr/>
          </p:nvSpPr>
          <p:spPr>
            <a:xfrm>
              <a:off x="897421" y="3127354"/>
              <a:ext cx="102925" cy="3027307"/>
            </a:xfrm>
            <a:custGeom>
              <a:avLst/>
              <a:gdLst/>
              <a:ahLst/>
              <a:cxnLst/>
              <a:rect l="l" t="t" r="r" b="b"/>
              <a:pathLst>
                <a:path w="102925" h="3027307" extrusionOk="0">
                  <a:moveTo>
                    <a:pt x="73626" y="56"/>
                  </a:moveTo>
                  <a:cubicBezTo>
                    <a:pt x="65911" y="-630"/>
                    <a:pt x="59034" y="5110"/>
                    <a:pt x="58348" y="12825"/>
                  </a:cubicBezTo>
                  <a:cubicBezTo>
                    <a:pt x="53947" y="62393"/>
                    <a:pt x="48175" y="101598"/>
                    <a:pt x="33056" y="189120"/>
                  </a:cubicBezTo>
                  <a:cubicBezTo>
                    <a:pt x="32802" y="190613"/>
                    <a:pt x="32814" y="190638"/>
                    <a:pt x="32554" y="192130"/>
                  </a:cubicBezTo>
                  <a:cubicBezTo>
                    <a:pt x="11980" y="311250"/>
                    <a:pt x="4608" y="367371"/>
                    <a:pt x="3509" y="438288"/>
                  </a:cubicBezTo>
                  <a:cubicBezTo>
                    <a:pt x="1547" y="564513"/>
                    <a:pt x="10361" y="683170"/>
                    <a:pt x="32554" y="876527"/>
                  </a:cubicBezTo>
                  <a:cubicBezTo>
                    <a:pt x="34364" y="892275"/>
                    <a:pt x="35710" y="904601"/>
                    <a:pt x="39069" y="933372"/>
                  </a:cubicBezTo>
                  <a:cubicBezTo>
                    <a:pt x="65802" y="1162817"/>
                    <a:pt x="74781" y="1265458"/>
                    <a:pt x="74877" y="1394147"/>
                  </a:cubicBezTo>
                  <a:cubicBezTo>
                    <a:pt x="74953" y="1494877"/>
                    <a:pt x="66984" y="1593848"/>
                    <a:pt x="49083" y="1746985"/>
                  </a:cubicBezTo>
                  <a:cubicBezTo>
                    <a:pt x="47095" y="1763965"/>
                    <a:pt x="45387" y="1777967"/>
                    <a:pt x="41819" y="1807837"/>
                  </a:cubicBezTo>
                  <a:cubicBezTo>
                    <a:pt x="25569" y="1943848"/>
                    <a:pt x="19213" y="2003360"/>
                    <a:pt x="14025" y="2078042"/>
                  </a:cubicBezTo>
                  <a:cubicBezTo>
                    <a:pt x="-6264" y="2370085"/>
                    <a:pt x="-6352" y="2541681"/>
                    <a:pt x="25791" y="2707099"/>
                  </a:cubicBezTo>
                  <a:cubicBezTo>
                    <a:pt x="30636" y="2731997"/>
                    <a:pt x="32637" y="2762102"/>
                    <a:pt x="35557" y="2832810"/>
                  </a:cubicBezTo>
                  <a:cubicBezTo>
                    <a:pt x="36262" y="2849790"/>
                    <a:pt x="36275" y="2851149"/>
                    <a:pt x="36561" y="2857848"/>
                  </a:cubicBezTo>
                  <a:cubicBezTo>
                    <a:pt x="40142" y="2940766"/>
                    <a:pt x="44619" y="2985534"/>
                    <a:pt x="54842" y="3017620"/>
                  </a:cubicBezTo>
                  <a:cubicBezTo>
                    <a:pt x="57192" y="3024999"/>
                    <a:pt x="64990" y="3028987"/>
                    <a:pt x="72375" y="3026631"/>
                  </a:cubicBezTo>
                  <a:cubicBezTo>
                    <a:pt x="79754" y="3024281"/>
                    <a:pt x="83741" y="3016483"/>
                    <a:pt x="81386" y="3009105"/>
                  </a:cubicBezTo>
                  <a:cubicBezTo>
                    <a:pt x="72229" y="2980358"/>
                    <a:pt x="68069" y="2936956"/>
                    <a:pt x="64609" y="2856851"/>
                  </a:cubicBezTo>
                  <a:cubicBezTo>
                    <a:pt x="64323" y="2850171"/>
                    <a:pt x="64310" y="2848513"/>
                    <a:pt x="63605" y="2831552"/>
                  </a:cubicBezTo>
                  <a:cubicBezTo>
                    <a:pt x="60615" y="2759137"/>
                    <a:pt x="58316" y="2728727"/>
                    <a:pt x="53090" y="2701841"/>
                  </a:cubicBezTo>
                  <a:cubicBezTo>
                    <a:pt x="21556" y="2539599"/>
                    <a:pt x="21949" y="2369692"/>
                    <a:pt x="42073" y="2080042"/>
                  </a:cubicBezTo>
                  <a:cubicBezTo>
                    <a:pt x="47216" y="2005983"/>
                    <a:pt x="53674" y="1946642"/>
                    <a:pt x="69867" y="1811095"/>
                  </a:cubicBezTo>
                  <a:cubicBezTo>
                    <a:pt x="73442" y="1781199"/>
                    <a:pt x="75143" y="1767254"/>
                    <a:pt x="77131" y="1750243"/>
                  </a:cubicBezTo>
                  <a:cubicBezTo>
                    <a:pt x="95146" y="1596096"/>
                    <a:pt x="103001" y="1496243"/>
                    <a:pt x="102925" y="1394147"/>
                  </a:cubicBezTo>
                  <a:cubicBezTo>
                    <a:pt x="102829" y="1264023"/>
                    <a:pt x="93971" y="1160626"/>
                    <a:pt x="67111" y="930115"/>
                  </a:cubicBezTo>
                  <a:cubicBezTo>
                    <a:pt x="63764" y="901362"/>
                    <a:pt x="62158" y="888998"/>
                    <a:pt x="60354" y="873270"/>
                  </a:cubicBezTo>
                  <a:cubicBezTo>
                    <a:pt x="38288" y="681042"/>
                    <a:pt x="29614" y="563491"/>
                    <a:pt x="31551" y="438790"/>
                  </a:cubicBezTo>
                  <a:cubicBezTo>
                    <a:pt x="32624" y="369791"/>
                    <a:pt x="39774" y="314603"/>
                    <a:pt x="60100" y="196887"/>
                  </a:cubicBezTo>
                  <a:cubicBezTo>
                    <a:pt x="60361" y="195394"/>
                    <a:pt x="60348" y="195369"/>
                    <a:pt x="60602" y="193883"/>
                  </a:cubicBezTo>
                  <a:cubicBezTo>
                    <a:pt x="75848" y="105605"/>
                    <a:pt x="81900" y="65924"/>
                    <a:pt x="86396" y="15334"/>
                  </a:cubicBezTo>
                  <a:cubicBezTo>
                    <a:pt x="87081" y="7618"/>
                    <a:pt x="81341" y="741"/>
                    <a:pt x="73626" y="5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12" name="Google Shape;4212;p18"/>
            <p:cNvSpPr/>
            <p:nvPr/>
          </p:nvSpPr>
          <p:spPr>
            <a:xfrm>
              <a:off x="150182" y="2202875"/>
              <a:ext cx="1581901" cy="1618195"/>
            </a:xfrm>
            <a:custGeom>
              <a:avLst/>
              <a:gdLst/>
              <a:ahLst/>
              <a:cxnLst/>
              <a:rect l="l" t="t" r="r" b="b"/>
              <a:pathLst>
                <a:path w="1581901" h="1618195" extrusionOk="0">
                  <a:moveTo>
                    <a:pt x="643237" y="585692"/>
                  </a:moveTo>
                  <a:cubicBezTo>
                    <a:pt x="643237" y="585692"/>
                    <a:pt x="356636" y="52534"/>
                    <a:pt x="722834" y="2197"/>
                  </a:cubicBezTo>
                  <a:cubicBezTo>
                    <a:pt x="983820" y="-33680"/>
                    <a:pt x="948367" y="381692"/>
                    <a:pt x="948367" y="381692"/>
                  </a:cubicBezTo>
                  <a:cubicBezTo>
                    <a:pt x="948367" y="381692"/>
                    <a:pt x="1152514" y="153181"/>
                    <a:pt x="1305047" y="248679"/>
                  </a:cubicBezTo>
                  <a:cubicBezTo>
                    <a:pt x="1413003" y="316262"/>
                    <a:pt x="1366324" y="465385"/>
                    <a:pt x="1291960" y="555231"/>
                  </a:cubicBezTo>
                  <a:cubicBezTo>
                    <a:pt x="1211867" y="651993"/>
                    <a:pt x="1083572" y="717188"/>
                    <a:pt x="1083572" y="717188"/>
                  </a:cubicBezTo>
                  <a:cubicBezTo>
                    <a:pt x="1083572" y="717188"/>
                    <a:pt x="1246493" y="688861"/>
                    <a:pt x="1383387" y="737432"/>
                  </a:cubicBezTo>
                  <a:cubicBezTo>
                    <a:pt x="1513282" y="783520"/>
                    <a:pt x="1618933" y="903262"/>
                    <a:pt x="1569486" y="1022014"/>
                  </a:cubicBezTo>
                  <a:cubicBezTo>
                    <a:pt x="1481437" y="1233462"/>
                    <a:pt x="1049021" y="1015740"/>
                    <a:pt x="1049021" y="1015740"/>
                  </a:cubicBezTo>
                  <a:cubicBezTo>
                    <a:pt x="1049021" y="1015740"/>
                    <a:pt x="1332999" y="1357624"/>
                    <a:pt x="1185324" y="1471905"/>
                  </a:cubicBezTo>
                  <a:cubicBezTo>
                    <a:pt x="1077895" y="1555039"/>
                    <a:pt x="980568" y="1447533"/>
                    <a:pt x="913589" y="1333938"/>
                  </a:cubicBezTo>
                  <a:cubicBezTo>
                    <a:pt x="841332" y="1211409"/>
                    <a:pt x="826314" y="1030262"/>
                    <a:pt x="826314" y="1030262"/>
                  </a:cubicBezTo>
                  <a:cubicBezTo>
                    <a:pt x="826314" y="1030262"/>
                    <a:pt x="854806" y="1242435"/>
                    <a:pt x="813684" y="1408087"/>
                  </a:cubicBezTo>
                  <a:cubicBezTo>
                    <a:pt x="778397" y="1550219"/>
                    <a:pt x="680385" y="1654023"/>
                    <a:pt x="599727" y="1606538"/>
                  </a:cubicBezTo>
                  <a:cubicBezTo>
                    <a:pt x="529585" y="1565244"/>
                    <a:pt x="498025" y="1451255"/>
                    <a:pt x="516580" y="1338390"/>
                  </a:cubicBezTo>
                  <a:cubicBezTo>
                    <a:pt x="544228" y="1170191"/>
                    <a:pt x="651346" y="995534"/>
                    <a:pt x="651346" y="995534"/>
                  </a:cubicBezTo>
                  <a:cubicBezTo>
                    <a:pt x="651346" y="995534"/>
                    <a:pt x="508668" y="1100347"/>
                    <a:pt x="351975" y="1149483"/>
                  </a:cubicBezTo>
                  <a:cubicBezTo>
                    <a:pt x="199048" y="1197439"/>
                    <a:pt x="67121" y="1212476"/>
                    <a:pt x="18543" y="1139044"/>
                  </a:cubicBezTo>
                  <a:cubicBezTo>
                    <a:pt x="-36321" y="1056113"/>
                    <a:pt x="39219" y="972306"/>
                    <a:pt x="132018" y="912978"/>
                  </a:cubicBezTo>
                  <a:cubicBezTo>
                    <a:pt x="244260" y="841216"/>
                    <a:pt x="421438" y="833412"/>
                    <a:pt x="421438" y="833412"/>
                  </a:cubicBezTo>
                  <a:cubicBezTo>
                    <a:pt x="421438" y="833412"/>
                    <a:pt x="76931" y="788918"/>
                    <a:pt x="77522" y="539375"/>
                  </a:cubicBezTo>
                  <a:cubicBezTo>
                    <a:pt x="77763" y="437731"/>
                    <a:pt x="225058" y="377279"/>
                    <a:pt x="337066" y="394640"/>
                  </a:cubicBezTo>
                  <a:cubicBezTo>
                    <a:pt x="493968" y="418960"/>
                    <a:pt x="643237" y="585692"/>
                    <a:pt x="643237" y="585692"/>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13" name="Google Shape;4213;p18"/>
            <p:cNvSpPr/>
            <p:nvPr/>
          </p:nvSpPr>
          <p:spPr>
            <a:xfrm>
              <a:off x="986449" y="4242762"/>
              <a:ext cx="322551" cy="404297"/>
            </a:xfrm>
            <a:custGeom>
              <a:avLst/>
              <a:gdLst/>
              <a:ahLst/>
              <a:cxnLst/>
              <a:rect l="l" t="t" r="r" b="b"/>
              <a:pathLst>
                <a:path w="322551" h="404297" extrusionOk="0">
                  <a:moveTo>
                    <a:pt x="6392" y="404298"/>
                  </a:moveTo>
                  <a:cubicBezTo>
                    <a:pt x="-14506" y="285515"/>
                    <a:pt x="16399" y="192906"/>
                    <a:pt x="90898" y="111214"/>
                  </a:cubicBezTo>
                  <a:cubicBezTo>
                    <a:pt x="157401" y="38290"/>
                    <a:pt x="322552" y="0"/>
                    <a:pt x="322552" y="0"/>
                  </a:cubicBezTo>
                  <a:cubicBezTo>
                    <a:pt x="322552" y="0"/>
                    <a:pt x="266323" y="44501"/>
                    <a:pt x="191367" y="263055"/>
                  </a:cubicBezTo>
                  <a:cubicBezTo>
                    <a:pt x="150784" y="381400"/>
                    <a:pt x="6392" y="404298"/>
                    <a:pt x="6392" y="40429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14" name="Google Shape;4214;p18"/>
            <p:cNvSpPr/>
            <p:nvPr/>
          </p:nvSpPr>
          <p:spPr>
            <a:xfrm>
              <a:off x="605186" y="3863457"/>
              <a:ext cx="356355" cy="370516"/>
            </a:xfrm>
            <a:custGeom>
              <a:avLst/>
              <a:gdLst/>
              <a:ahLst/>
              <a:cxnLst/>
              <a:rect l="l" t="t" r="r" b="b"/>
              <a:pathLst>
                <a:path w="356355" h="370516" extrusionOk="0">
                  <a:moveTo>
                    <a:pt x="355143" y="370516"/>
                  </a:moveTo>
                  <a:cubicBezTo>
                    <a:pt x="364020" y="250241"/>
                    <a:pt x="323977" y="161201"/>
                    <a:pt x="241649" y="87395"/>
                  </a:cubicBezTo>
                  <a:cubicBezTo>
                    <a:pt x="168161" y="21520"/>
                    <a:pt x="0" y="0"/>
                    <a:pt x="0" y="0"/>
                  </a:cubicBezTo>
                  <a:cubicBezTo>
                    <a:pt x="0" y="0"/>
                    <a:pt x="60414" y="38627"/>
                    <a:pt x="156928" y="248552"/>
                  </a:cubicBezTo>
                  <a:cubicBezTo>
                    <a:pt x="209188" y="362223"/>
                    <a:pt x="355143" y="370516"/>
                    <a:pt x="355143" y="3705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15" name="Google Shape;4215;p18"/>
            <p:cNvSpPr/>
            <p:nvPr/>
          </p:nvSpPr>
          <p:spPr>
            <a:xfrm>
              <a:off x="752690" y="2775491"/>
              <a:ext cx="423664" cy="421126"/>
            </a:xfrm>
            <a:custGeom>
              <a:avLst/>
              <a:gdLst/>
              <a:ahLst/>
              <a:cxnLst/>
              <a:rect l="l" t="t" r="r" b="b"/>
              <a:pathLst>
                <a:path w="423664" h="421126" extrusionOk="0">
                  <a:moveTo>
                    <a:pt x="77698" y="56643"/>
                  </a:moveTo>
                  <a:cubicBezTo>
                    <a:pt x="-68670" y="161837"/>
                    <a:pt x="8299" y="389072"/>
                    <a:pt x="171316" y="417895"/>
                  </a:cubicBezTo>
                  <a:cubicBezTo>
                    <a:pt x="326453" y="445320"/>
                    <a:pt x="473284" y="293212"/>
                    <a:pt x="407574" y="150528"/>
                  </a:cubicBezTo>
                  <a:cubicBezTo>
                    <a:pt x="370916" y="70924"/>
                    <a:pt x="272783" y="-83565"/>
                    <a:pt x="77698" y="5664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216" name="Google Shape;4216;p18"/>
          <p:cNvGrpSpPr/>
          <p:nvPr/>
        </p:nvGrpSpPr>
        <p:grpSpPr>
          <a:xfrm rot="645829">
            <a:off x="11419390" y="1629107"/>
            <a:ext cx="692122" cy="664265"/>
            <a:chOff x="3248020" y="1400567"/>
            <a:chExt cx="826480" cy="793214"/>
          </a:xfrm>
        </p:grpSpPr>
        <p:sp>
          <p:nvSpPr>
            <p:cNvPr id="4217" name="Google Shape;4217;p18"/>
            <p:cNvSpPr/>
            <p:nvPr/>
          </p:nvSpPr>
          <p:spPr>
            <a:xfrm rot="-1236695">
              <a:off x="3380028" y="1494084"/>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18" name="Google Shape;4218;p18"/>
            <p:cNvSpPr/>
            <p:nvPr/>
          </p:nvSpPr>
          <p:spPr>
            <a:xfrm rot="-1236695">
              <a:off x="3336456" y="1487631"/>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4219" name="Google Shape;4219;p18"/>
            <p:cNvGrpSpPr/>
            <p:nvPr/>
          </p:nvGrpSpPr>
          <p:grpSpPr>
            <a:xfrm rot="-1238765">
              <a:off x="3336597" y="1487885"/>
              <a:ext cx="605754" cy="612125"/>
              <a:chOff x="3455189" y="1151492"/>
              <a:chExt cx="502082" cy="507362"/>
            </a:xfrm>
          </p:grpSpPr>
          <p:sp>
            <p:nvSpPr>
              <p:cNvPr id="4220" name="Google Shape;4220;p18"/>
              <p:cNvSpPr/>
              <p:nvPr/>
            </p:nvSpPr>
            <p:spPr>
              <a:xfrm>
                <a:off x="3455189" y="1297672"/>
                <a:ext cx="175835" cy="114881"/>
              </a:xfrm>
              <a:custGeom>
                <a:avLst/>
                <a:gdLst/>
                <a:ahLst/>
                <a:cxnLst/>
                <a:rect l="l" t="t" r="r" b="b"/>
                <a:pathLst>
                  <a:path w="175835" h="114881" extrusionOk="0">
                    <a:moveTo>
                      <a:pt x="17492" y="20391"/>
                    </a:moveTo>
                    <a:cubicBezTo>
                      <a:pt x="8342" y="30062"/>
                      <a:pt x="2068" y="43104"/>
                      <a:pt x="341" y="59602"/>
                    </a:cubicBezTo>
                    <a:cubicBezTo>
                      <a:pt x="-1945" y="81382"/>
                      <a:pt x="7409" y="97854"/>
                      <a:pt x="24255" y="107316"/>
                    </a:cubicBezTo>
                    <a:cubicBezTo>
                      <a:pt x="37609" y="114821"/>
                      <a:pt x="55027" y="116898"/>
                      <a:pt x="65238" y="112847"/>
                    </a:cubicBezTo>
                    <a:cubicBezTo>
                      <a:pt x="94397" y="101271"/>
                      <a:pt x="91813" y="55900"/>
                      <a:pt x="60113" y="56490"/>
                    </a:cubicBezTo>
                    <a:cubicBezTo>
                      <a:pt x="60113" y="56490"/>
                      <a:pt x="46474" y="56941"/>
                      <a:pt x="44429" y="69267"/>
                    </a:cubicBezTo>
                    <a:cubicBezTo>
                      <a:pt x="43178" y="76810"/>
                      <a:pt x="49445" y="83687"/>
                      <a:pt x="57066" y="84335"/>
                    </a:cubicBezTo>
                    <a:cubicBezTo>
                      <a:pt x="63968" y="84913"/>
                      <a:pt x="69486" y="79877"/>
                      <a:pt x="71061" y="73350"/>
                    </a:cubicBezTo>
                    <a:cubicBezTo>
                      <a:pt x="76865" y="81782"/>
                      <a:pt x="74223" y="97251"/>
                      <a:pt x="60958" y="102515"/>
                    </a:cubicBezTo>
                    <a:cubicBezTo>
                      <a:pt x="54138" y="105220"/>
                      <a:pt x="40384" y="103512"/>
                      <a:pt x="29824" y="97575"/>
                    </a:cubicBezTo>
                    <a:cubicBezTo>
                      <a:pt x="16756" y="90234"/>
                      <a:pt x="9904" y="78029"/>
                      <a:pt x="11701" y="60885"/>
                    </a:cubicBezTo>
                    <a:cubicBezTo>
                      <a:pt x="15555" y="24162"/>
                      <a:pt x="45350" y="7621"/>
                      <a:pt x="80465" y="11837"/>
                    </a:cubicBezTo>
                    <a:cubicBezTo>
                      <a:pt x="104481" y="14720"/>
                      <a:pt x="125246" y="24817"/>
                      <a:pt x="142759" y="39644"/>
                    </a:cubicBezTo>
                    <a:cubicBezTo>
                      <a:pt x="149661" y="45486"/>
                      <a:pt x="155554" y="51671"/>
                      <a:pt x="160462" y="57798"/>
                    </a:cubicBezTo>
                    <a:cubicBezTo>
                      <a:pt x="162171" y="59932"/>
                      <a:pt x="163536" y="61774"/>
                      <a:pt x="164742" y="63526"/>
                    </a:cubicBezTo>
                    <a:cubicBezTo>
                      <a:pt x="165441" y="64542"/>
                      <a:pt x="165968" y="65266"/>
                      <a:pt x="166171" y="65596"/>
                    </a:cubicBezTo>
                    <a:lnTo>
                      <a:pt x="175836" y="59964"/>
                    </a:lnTo>
                    <a:cubicBezTo>
                      <a:pt x="174693" y="58072"/>
                      <a:pt x="172464" y="54865"/>
                      <a:pt x="169225" y="50820"/>
                    </a:cubicBezTo>
                    <a:cubicBezTo>
                      <a:pt x="163879" y="44152"/>
                      <a:pt x="157592" y="37428"/>
                      <a:pt x="150106" y="31090"/>
                    </a:cubicBezTo>
                    <a:cubicBezTo>
                      <a:pt x="131005" y="14930"/>
                      <a:pt x="108126" y="3887"/>
                      <a:pt x="81761" y="725"/>
                    </a:cubicBezTo>
                    <a:cubicBezTo>
                      <a:pt x="56335" y="-2330"/>
                      <a:pt x="32745" y="4281"/>
                      <a:pt x="17492" y="2039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21" name="Google Shape;4221;p18"/>
              <p:cNvSpPr/>
              <p:nvPr/>
            </p:nvSpPr>
            <p:spPr>
              <a:xfrm>
                <a:off x="3610328" y="1151492"/>
                <a:ext cx="116240" cy="175066"/>
              </a:xfrm>
              <a:custGeom>
                <a:avLst/>
                <a:gdLst/>
                <a:ahLst/>
                <a:cxnLst/>
                <a:rect l="l" t="t" r="r" b="b"/>
                <a:pathLst>
                  <a:path w="116240" h="175066" extrusionOk="0">
                    <a:moveTo>
                      <a:pt x="24519" y="14208"/>
                    </a:moveTo>
                    <a:cubicBezTo>
                      <a:pt x="34844" y="5807"/>
                      <a:pt x="48319" y="524"/>
                      <a:pt x="64892" y="29"/>
                    </a:cubicBezTo>
                    <a:cubicBezTo>
                      <a:pt x="86787" y="-625"/>
                      <a:pt x="102510" y="9935"/>
                      <a:pt x="110695" y="27442"/>
                    </a:cubicBezTo>
                    <a:cubicBezTo>
                      <a:pt x="117178" y="41316"/>
                      <a:pt x="117953" y="58842"/>
                      <a:pt x="113146" y="68723"/>
                    </a:cubicBezTo>
                    <a:cubicBezTo>
                      <a:pt x="99430" y="96936"/>
                      <a:pt x="54377" y="90967"/>
                      <a:pt x="57329" y="59401"/>
                    </a:cubicBezTo>
                    <a:cubicBezTo>
                      <a:pt x="57329" y="59401"/>
                      <a:pt x="58802" y="45838"/>
                      <a:pt x="71242" y="44720"/>
                    </a:cubicBezTo>
                    <a:cubicBezTo>
                      <a:pt x="78862" y="44034"/>
                      <a:pt x="85250" y="50797"/>
                      <a:pt x="85326" y="58442"/>
                    </a:cubicBezTo>
                    <a:cubicBezTo>
                      <a:pt x="85390" y="65370"/>
                      <a:pt x="79954" y="70495"/>
                      <a:pt x="73325" y="71574"/>
                    </a:cubicBezTo>
                    <a:cubicBezTo>
                      <a:pt x="81301" y="78000"/>
                      <a:pt x="96921" y="76521"/>
                      <a:pt x="103164" y="63681"/>
                    </a:cubicBezTo>
                    <a:cubicBezTo>
                      <a:pt x="106371" y="57083"/>
                      <a:pt x="105691" y="43241"/>
                      <a:pt x="100560" y="32261"/>
                    </a:cubicBezTo>
                    <a:cubicBezTo>
                      <a:pt x="94217" y="18685"/>
                      <a:pt x="82558" y="10944"/>
                      <a:pt x="65330" y="11459"/>
                    </a:cubicBezTo>
                    <a:cubicBezTo>
                      <a:pt x="28418" y="12557"/>
                      <a:pt x="9704" y="41037"/>
                      <a:pt x="11286" y="76368"/>
                    </a:cubicBezTo>
                    <a:cubicBezTo>
                      <a:pt x="12372" y="100530"/>
                      <a:pt x="20887" y="121987"/>
                      <a:pt x="34368" y="140567"/>
                    </a:cubicBezTo>
                    <a:cubicBezTo>
                      <a:pt x="39677" y="147882"/>
                      <a:pt x="45398" y="154219"/>
                      <a:pt x="51144" y="159572"/>
                    </a:cubicBezTo>
                    <a:cubicBezTo>
                      <a:pt x="53145" y="161439"/>
                      <a:pt x="54885" y="162932"/>
                      <a:pt x="56536" y="164265"/>
                    </a:cubicBezTo>
                    <a:cubicBezTo>
                      <a:pt x="57501" y="165040"/>
                      <a:pt x="58187" y="165624"/>
                      <a:pt x="58498" y="165846"/>
                    </a:cubicBezTo>
                    <a:lnTo>
                      <a:pt x="52161" y="175066"/>
                    </a:lnTo>
                    <a:cubicBezTo>
                      <a:pt x="50357" y="173784"/>
                      <a:pt x="47328" y="171320"/>
                      <a:pt x="43537" y="167789"/>
                    </a:cubicBezTo>
                    <a:cubicBezTo>
                      <a:pt x="37282" y="161960"/>
                      <a:pt x="31047" y="155185"/>
                      <a:pt x="25287" y="147247"/>
                    </a:cubicBezTo>
                    <a:cubicBezTo>
                      <a:pt x="10593" y="126991"/>
                      <a:pt x="1297" y="103362"/>
                      <a:pt x="103" y="76832"/>
                    </a:cubicBezTo>
                    <a:cubicBezTo>
                      <a:pt x="-1040" y="51248"/>
                      <a:pt x="7310" y="28210"/>
                      <a:pt x="24519" y="142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22" name="Google Shape;4222;p18"/>
              <p:cNvSpPr/>
              <p:nvPr/>
            </p:nvSpPr>
            <p:spPr>
              <a:xfrm>
                <a:off x="3606106" y="1297742"/>
                <a:ext cx="343328" cy="351538"/>
              </a:xfrm>
              <a:custGeom>
                <a:avLst/>
                <a:gdLst/>
                <a:ahLst/>
                <a:cxnLst/>
                <a:rect l="l" t="t" r="r" b="b"/>
                <a:pathLst>
                  <a:path w="343328" h="351538" extrusionOk="0">
                    <a:moveTo>
                      <a:pt x="26328" y="26684"/>
                    </a:moveTo>
                    <a:cubicBezTo>
                      <a:pt x="10079" y="43099"/>
                      <a:pt x="-119" y="65705"/>
                      <a:pt x="1" y="90622"/>
                    </a:cubicBezTo>
                    <a:cubicBezTo>
                      <a:pt x="243" y="140463"/>
                      <a:pt x="40901" y="180589"/>
                      <a:pt x="90743" y="180347"/>
                    </a:cubicBezTo>
                    <a:cubicBezTo>
                      <a:pt x="101715" y="180297"/>
                      <a:pt x="111939" y="177890"/>
                      <a:pt x="121648" y="174258"/>
                    </a:cubicBezTo>
                    <a:cubicBezTo>
                      <a:pt x="111679" y="191739"/>
                      <a:pt x="105742" y="211767"/>
                      <a:pt x="105843" y="233332"/>
                    </a:cubicBezTo>
                    <a:cubicBezTo>
                      <a:pt x="106160" y="298915"/>
                      <a:pt x="159551" y="351855"/>
                      <a:pt x="225128" y="351537"/>
                    </a:cubicBezTo>
                    <a:cubicBezTo>
                      <a:pt x="242654" y="351455"/>
                      <a:pt x="259202" y="347327"/>
                      <a:pt x="274150" y="340437"/>
                    </a:cubicBezTo>
                    <a:cubicBezTo>
                      <a:pt x="276194" y="340298"/>
                      <a:pt x="289866" y="339243"/>
                      <a:pt x="303264" y="340139"/>
                    </a:cubicBezTo>
                    <a:cubicBezTo>
                      <a:pt x="317641" y="341091"/>
                      <a:pt x="329553" y="344171"/>
                      <a:pt x="329553" y="344171"/>
                    </a:cubicBezTo>
                    <a:cubicBezTo>
                      <a:pt x="329553" y="344171"/>
                      <a:pt x="325369" y="334094"/>
                      <a:pt x="324340" y="320333"/>
                    </a:cubicBezTo>
                    <a:cubicBezTo>
                      <a:pt x="323508" y="309208"/>
                      <a:pt x="324664" y="299912"/>
                      <a:pt x="325178" y="295155"/>
                    </a:cubicBezTo>
                    <a:cubicBezTo>
                      <a:pt x="336564" y="276823"/>
                      <a:pt x="343441" y="255423"/>
                      <a:pt x="343327" y="232259"/>
                    </a:cubicBezTo>
                    <a:cubicBezTo>
                      <a:pt x="343009" y="166682"/>
                      <a:pt x="289624" y="113736"/>
                      <a:pt x="224048" y="114053"/>
                    </a:cubicBezTo>
                    <a:cubicBezTo>
                      <a:pt x="205608" y="114142"/>
                      <a:pt x="188234" y="118530"/>
                      <a:pt x="172696" y="126112"/>
                    </a:cubicBezTo>
                    <a:cubicBezTo>
                      <a:pt x="177630" y="114885"/>
                      <a:pt x="180665" y="102776"/>
                      <a:pt x="180595" y="89727"/>
                    </a:cubicBezTo>
                    <a:cubicBezTo>
                      <a:pt x="180360" y="39885"/>
                      <a:pt x="139695" y="-240"/>
                      <a:pt x="89854" y="1"/>
                    </a:cubicBezTo>
                    <a:cubicBezTo>
                      <a:pt x="64936" y="115"/>
                      <a:pt x="42584" y="10269"/>
                      <a:pt x="26328" y="2668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23" name="Google Shape;4223;p18"/>
              <p:cNvSpPr/>
              <p:nvPr/>
            </p:nvSpPr>
            <p:spPr>
              <a:xfrm>
                <a:off x="3805726" y="1503718"/>
                <a:ext cx="143708" cy="145530"/>
              </a:xfrm>
              <a:custGeom>
                <a:avLst/>
                <a:gdLst/>
                <a:ahLst/>
                <a:cxnLst/>
                <a:rect l="l" t="t" r="r" b="b"/>
                <a:pathLst>
                  <a:path w="143708" h="145530" extrusionOk="0">
                    <a:moveTo>
                      <a:pt x="0" y="142666"/>
                    </a:moveTo>
                    <a:cubicBezTo>
                      <a:pt x="8248" y="144437"/>
                      <a:pt x="16745" y="145574"/>
                      <a:pt x="25527" y="145529"/>
                    </a:cubicBezTo>
                    <a:cubicBezTo>
                      <a:pt x="91103" y="145218"/>
                      <a:pt x="144024" y="91777"/>
                      <a:pt x="143707" y="26200"/>
                    </a:cubicBezTo>
                    <a:cubicBezTo>
                      <a:pt x="143662" y="17164"/>
                      <a:pt x="142367" y="8452"/>
                      <a:pt x="140417" y="0"/>
                    </a:cubicBezTo>
                    <a:cubicBezTo>
                      <a:pt x="123869" y="25171"/>
                      <a:pt x="103765" y="51340"/>
                      <a:pt x="78321" y="75959"/>
                    </a:cubicBezTo>
                    <a:cubicBezTo>
                      <a:pt x="55257" y="98273"/>
                      <a:pt x="27743" y="120942"/>
                      <a:pt x="0" y="142666"/>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24" name="Google Shape;4224;p18"/>
              <p:cNvSpPr/>
              <p:nvPr/>
            </p:nvSpPr>
            <p:spPr>
              <a:xfrm>
                <a:off x="3714318" y="1414602"/>
                <a:ext cx="194932" cy="189350"/>
              </a:xfrm>
              <a:custGeom>
                <a:avLst/>
                <a:gdLst/>
                <a:ahLst/>
                <a:cxnLst/>
                <a:rect l="l" t="t" r="r" b="b"/>
                <a:pathLst>
                  <a:path w="194932" h="189350" extrusionOk="0">
                    <a:moveTo>
                      <a:pt x="0" y="138621"/>
                    </a:moveTo>
                    <a:cubicBezTo>
                      <a:pt x="1848" y="148152"/>
                      <a:pt x="4890" y="157201"/>
                      <a:pt x="8928" y="165671"/>
                    </a:cubicBezTo>
                    <a:cubicBezTo>
                      <a:pt x="12960" y="174149"/>
                      <a:pt x="18002" y="182042"/>
                      <a:pt x="23819" y="189351"/>
                    </a:cubicBezTo>
                    <a:cubicBezTo>
                      <a:pt x="59169" y="172333"/>
                      <a:pt x="95536" y="150787"/>
                      <a:pt x="123615" y="123952"/>
                    </a:cubicBezTo>
                    <a:cubicBezTo>
                      <a:pt x="153079" y="95783"/>
                      <a:pt x="175717" y="61017"/>
                      <a:pt x="194932" y="27540"/>
                    </a:cubicBezTo>
                    <a:cubicBezTo>
                      <a:pt x="179972" y="14224"/>
                      <a:pt x="161931" y="4413"/>
                      <a:pt x="141662" y="0"/>
                    </a:cubicBezTo>
                    <a:cubicBezTo>
                      <a:pt x="126848" y="26206"/>
                      <a:pt x="109017" y="52737"/>
                      <a:pt x="86608" y="75038"/>
                    </a:cubicBezTo>
                    <a:cubicBezTo>
                      <a:pt x="60706" y="100819"/>
                      <a:pt x="29928" y="121126"/>
                      <a:pt x="0" y="138621"/>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25" name="Google Shape;4225;p18"/>
              <p:cNvSpPr/>
              <p:nvPr/>
            </p:nvSpPr>
            <p:spPr>
              <a:xfrm>
                <a:off x="3601364" y="1299375"/>
                <a:ext cx="355907" cy="359479"/>
              </a:xfrm>
              <a:custGeom>
                <a:avLst/>
                <a:gdLst/>
                <a:ahLst/>
                <a:cxnLst/>
                <a:rect l="l" t="t" r="r" b="b"/>
                <a:pathLst>
                  <a:path w="355907" h="359479" extrusionOk="0">
                    <a:moveTo>
                      <a:pt x="26314" y="29482"/>
                    </a:moveTo>
                    <a:cubicBezTo>
                      <a:pt x="9004" y="47586"/>
                      <a:pt x="-559" y="71913"/>
                      <a:pt x="25" y="97580"/>
                    </a:cubicBezTo>
                    <a:cubicBezTo>
                      <a:pt x="1213" y="150215"/>
                      <a:pt x="44716" y="191807"/>
                      <a:pt x="97326" y="190620"/>
                    </a:cubicBezTo>
                    <a:cubicBezTo>
                      <a:pt x="104813" y="190448"/>
                      <a:pt x="112211" y="188867"/>
                      <a:pt x="119577" y="186797"/>
                    </a:cubicBezTo>
                    <a:cubicBezTo>
                      <a:pt x="112350" y="203193"/>
                      <a:pt x="107759" y="220471"/>
                      <a:pt x="108166" y="238429"/>
                    </a:cubicBezTo>
                    <a:cubicBezTo>
                      <a:pt x="109715" y="306780"/>
                      <a:pt x="166490" y="360997"/>
                      <a:pt x="234861" y="359447"/>
                    </a:cubicBezTo>
                    <a:cubicBezTo>
                      <a:pt x="251904" y="359060"/>
                      <a:pt x="268268" y="354678"/>
                      <a:pt x="283921" y="347357"/>
                    </a:cubicBezTo>
                    <a:cubicBezTo>
                      <a:pt x="284067" y="347293"/>
                      <a:pt x="284270" y="347382"/>
                      <a:pt x="284416" y="347313"/>
                    </a:cubicBezTo>
                    <a:cubicBezTo>
                      <a:pt x="286861" y="347109"/>
                      <a:pt x="290055" y="346900"/>
                      <a:pt x="293986" y="346741"/>
                    </a:cubicBezTo>
                    <a:cubicBezTo>
                      <a:pt x="300361" y="346487"/>
                      <a:pt x="306711" y="346392"/>
                      <a:pt x="312477" y="346671"/>
                    </a:cubicBezTo>
                    <a:cubicBezTo>
                      <a:pt x="322021" y="347135"/>
                      <a:pt x="340055" y="350240"/>
                      <a:pt x="340690" y="350011"/>
                    </a:cubicBezTo>
                    <a:cubicBezTo>
                      <a:pt x="343465" y="349027"/>
                      <a:pt x="344824" y="345795"/>
                      <a:pt x="343630" y="343096"/>
                    </a:cubicBezTo>
                    <a:cubicBezTo>
                      <a:pt x="343166" y="342048"/>
                      <a:pt x="342411" y="339953"/>
                      <a:pt x="341535" y="337051"/>
                    </a:cubicBezTo>
                    <a:cubicBezTo>
                      <a:pt x="340062" y="332174"/>
                      <a:pt x="338785" y="326929"/>
                      <a:pt x="338239" y="321379"/>
                    </a:cubicBezTo>
                    <a:cubicBezTo>
                      <a:pt x="338214" y="321151"/>
                      <a:pt x="338309" y="320820"/>
                      <a:pt x="338302" y="320744"/>
                    </a:cubicBezTo>
                    <a:cubicBezTo>
                      <a:pt x="337871" y="316001"/>
                      <a:pt x="337782" y="311238"/>
                      <a:pt x="338010" y="306399"/>
                    </a:cubicBezTo>
                    <a:cubicBezTo>
                      <a:pt x="338099" y="304539"/>
                      <a:pt x="338296" y="302805"/>
                      <a:pt x="338467" y="300856"/>
                    </a:cubicBezTo>
                    <a:cubicBezTo>
                      <a:pt x="338557" y="299808"/>
                      <a:pt x="338785" y="297167"/>
                      <a:pt x="338817" y="296817"/>
                    </a:cubicBezTo>
                    <a:cubicBezTo>
                      <a:pt x="338817" y="296798"/>
                      <a:pt x="338791" y="296570"/>
                      <a:pt x="338791" y="296570"/>
                    </a:cubicBezTo>
                    <a:cubicBezTo>
                      <a:pt x="350043" y="276923"/>
                      <a:pt x="356387" y="255206"/>
                      <a:pt x="355879" y="232759"/>
                    </a:cubicBezTo>
                    <a:cubicBezTo>
                      <a:pt x="354330" y="164401"/>
                      <a:pt x="297554" y="110184"/>
                      <a:pt x="229184" y="111734"/>
                    </a:cubicBezTo>
                    <a:cubicBezTo>
                      <a:pt x="214319" y="112070"/>
                      <a:pt x="200095" y="115957"/>
                      <a:pt x="186277" y="121589"/>
                    </a:cubicBezTo>
                    <a:cubicBezTo>
                      <a:pt x="189071" y="112299"/>
                      <a:pt x="190830" y="102837"/>
                      <a:pt x="190614" y="93287"/>
                    </a:cubicBezTo>
                    <a:cubicBezTo>
                      <a:pt x="189427" y="40658"/>
                      <a:pt x="145656" y="-1163"/>
                      <a:pt x="93040" y="25"/>
                    </a:cubicBezTo>
                    <a:cubicBezTo>
                      <a:pt x="67430" y="602"/>
                      <a:pt x="43669" y="11321"/>
                      <a:pt x="26314" y="29482"/>
                    </a:cubicBezTo>
                    <a:close/>
                    <a:moveTo>
                      <a:pt x="33757" y="36499"/>
                    </a:moveTo>
                    <a:cubicBezTo>
                      <a:pt x="49270" y="20262"/>
                      <a:pt x="70402" y="10769"/>
                      <a:pt x="93294" y="10248"/>
                    </a:cubicBezTo>
                    <a:cubicBezTo>
                      <a:pt x="140316" y="9188"/>
                      <a:pt x="179324" y="46507"/>
                      <a:pt x="180391" y="93547"/>
                    </a:cubicBezTo>
                    <a:cubicBezTo>
                      <a:pt x="180651" y="105200"/>
                      <a:pt x="178302" y="116579"/>
                      <a:pt x="173533" y="127977"/>
                    </a:cubicBezTo>
                    <a:cubicBezTo>
                      <a:pt x="171710" y="132327"/>
                      <a:pt x="176225" y="136689"/>
                      <a:pt x="180429" y="134543"/>
                    </a:cubicBezTo>
                    <a:cubicBezTo>
                      <a:pt x="195847" y="126682"/>
                      <a:pt x="212484" y="122345"/>
                      <a:pt x="229444" y="121964"/>
                    </a:cubicBezTo>
                    <a:cubicBezTo>
                      <a:pt x="292221" y="120541"/>
                      <a:pt x="344233" y="170255"/>
                      <a:pt x="345656" y="233012"/>
                    </a:cubicBezTo>
                    <a:cubicBezTo>
                      <a:pt x="346132" y="254253"/>
                      <a:pt x="340531" y="274935"/>
                      <a:pt x="329489" y="293490"/>
                    </a:cubicBezTo>
                    <a:cubicBezTo>
                      <a:pt x="329101" y="294138"/>
                      <a:pt x="328758" y="294811"/>
                      <a:pt x="328695" y="295566"/>
                    </a:cubicBezTo>
                    <a:cubicBezTo>
                      <a:pt x="328695" y="295554"/>
                      <a:pt x="328352" y="298824"/>
                      <a:pt x="328257" y="299986"/>
                    </a:cubicBezTo>
                    <a:cubicBezTo>
                      <a:pt x="328073" y="302056"/>
                      <a:pt x="327946" y="304018"/>
                      <a:pt x="327850" y="306025"/>
                    </a:cubicBezTo>
                    <a:cubicBezTo>
                      <a:pt x="327603" y="311308"/>
                      <a:pt x="327672" y="316502"/>
                      <a:pt x="328149" y="321747"/>
                    </a:cubicBezTo>
                    <a:cubicBezTo>
                      <a:pt x="328155" y="321824"/>
                      <a:pt x="328308" y="322097"/>
                      <a:pt x="328333" y="322357"/>
                    </a:cubicBezTo>
                    <a:cubicBezTo>
                      <a:pt x="328898" y="328085"/>
                      <a:pt x="329978" y="333457"/>
                      <a:pt x="331432" y="338550"/>
                    </a:cubicBezTo>
                    <a:cubicBezTo>
                      <a:pt x="325482" y="337572"/>
                      <a:pt x="319284" y="336924"/>
                      <a:pt x="312991" y="336619"/>
                    </a:cubicBezTo>
                    <a:cubicBezTo>
                      <a:pt x="306889" y="336321"/>
                      <a:pt x="300266" y="336384"/>
                      <a:pt x="293617" y="336651"/>
                    </a:cubicBezTo>
                    <a:cubicBezTo>
                      <a:pt x="289318" y="336829"/>
                      <a:pt x="285781" y="336956"/>
                      <a:pt x="283165" y="337184"/>
                    </a:cubicBezTo>
                    <a:cubicBezTo>
                      <a:pt x="282550" y="337235"/>
                      <a:pt x="281908" y="337464"/>
                      <a:pt x="281349" y="337737"/>
                    </a:cubicBezTo>
                    <a:cubicBezTo>
                      <a:pt x="266452" y="344963"/>
                      <a:pt x="250787" y="348856"/>
                      <a:pt x="234600" y="349224"/>
                    </a:cubicBezTo>
                    <a:cubicBezTo>
                      <a:pt x="171831" y="350640"/>
                      <a:pt x="119812" y="300926"/>
                      <a:pt x="118396" y="238169"/>
                    </a:cubicBezTo>
                    <a:cubicBezTo>
                      <a:pt x="117945" y="218319"/>
                      <a:pt x="122764" y="199072"/>
                      <a:pt x="132423" y="181406"/>
                    </a:cubicBezTo>
                    <a:cubicBezTo>
                      <a:pt x="134696" y="177247"/>
                      <a:pt x="130626" y="172529"/>
                      <a:pt x="126219" y="174269"/>
                    </a:cubicBezTo>
                    <a:cubicBezTo>
                      <a:pt x="116427" y="178129"/>
                      <a:pt x="106807" y="180174"/>
                      <a:pt x="97072" y="180390"/>
                    </a:cubicBezTo>
                    <a:cubicBezTo>
                      <a:pt x="50057" y="181457"/>
                      <a:pt x="11316" y="144360"/>
                      <a:pt x="10249" y="97319"/>
                    </a:cubicBezTo>
                    <a:cubicBezTo>
                      <a:pt x="9728" y="74358"/>
                      <a:pt x="18288" y="52679"/>
                      <a:pt x="33757" y="3649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26" name="Google Shape;4226;p18"/>
              <p:cNvSpPr/>
              <p:nvPr/>
            </p:nvSpPr>
            <p:spPr>
              <a:xfrm>
                <a:off x="3641725" y="1336192"/>
                <a:ext cx="144984" cy="141815"/>
              </a:xfrm>
              <a:custGeom>
                <a:avLst/>
                <a:gdLst/>
                <a:ahLst/>
                <a:cxnLst/>
                <a:rect l="l" t="t" r="r" b="b"/>
                <a:pathLst>
                  <a:path w="144984" h="141815" extrusionOk="0">
                    <a:moveTo>
                      <a:pt x="0" y="123082"/>
                    </a:moveTo>
                    <a:cubicBezTo>
                      <a:pt x="108" y="123158"/>
                      <a:pt x="248" y="123171"/>
                      <a:pt x="356" y="123254"/>
                    </a:cubicBezTo>
                    <a:cubicBezTo>
                      <a:pt x="7664" y="128797"/>
                      <a:pt x="15920" y="133160"/>
                      <a:pt x="24695" y="136328"/>
                    </a:cubicBezTo>
                    <a:cubicBezTo>
                      <a:pt x="25438" y="136595"/>
                      <a:pt x="26238" y="136779"/>
                      <a:pt x="26988" y="137027"/>
                    </a:cubicBezTo>
                    <a:cubicBezTo>
                      <a:pt x="35884" y="139967"/>
                      <a:pt x="45250" y="141859"/>
                      <a:pt x="55163" y="141815"/>
                    </a:cubicBezTo>
                    <a:cubicBezTo>
                      <a:pt x="64262" y="141770"/>
                      <a:pt x="72790" y="139897"/>
                      <a:pt x="81000" y="137293"/>
                    </a:cubicBezTo>
                    <a:cubicBezTo>
                      <a:pt x="89586" y="129642"/>
                      <a:pt x="98546" y="122873"/>
                      <a:pt x="106756" y="114821"/>
                    </a:cubicBezTo>
                    <a:cubicBezTo>
                      <a:pt x="119088" y="102730"/>
                      <a:pt x="129889" y="93104"/>
                      <a:pt x="141027" y="80550"/>
                    </a:cubicBezTo>
                    <a:cubicBezTo>
                      <a:pt x="143675" y="72193"/>
                      <a:pt x="145028" y="60560"/>
                      <a:pt x="144983" y="51295"/>
                    </a:cubicBezTo>
                    <a:cubicBezTo>
                      <a:pt x="144888" y="32201"/>
                      <a:pt x="138741" y="14542"/>
                      <a:pt x="128550" y="0"/>
                    </a:cubicBezTo>
                    <a:cubicBezTo>
                      <a:pt x="112935" y="31083"/>
                      <a:pt x="95021" y="59906"/>
                      <a:pt x="75082" y="77146"/>
                    </a:cubicBezTo>
                    <a:cubicBezTo>
                      <a:pt x="54077" y="95307"/>
                      <a:pt x="27127" y="110077"/>
                      <a:pt x="0" y="123082"/>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4227" name="Google Shape;4227;p18"/>
              <p:cNvGrpSpPr/>
              <p:nvPr/>
            </p:nvGrpSpPr>
            <p:grpSpPr>
              <a:xfrm>
                <a:off x="3750380" y="1204458"/>
                <a:ext cx="202912" cy="235607"/>
                <a:chOff x="3750380" y="1204458"/>
                <a:chExt cx="202912" cy="235607"/>
              </a:xfrm>
            </p:grpSpPr>
            <p:sp>
              <p:nvSpPr>
                <p:cNvPr id="4228" name="Google Shape;4228;p18"/>
                <p:cNvSpPr/>
                <p:nvPr/>
              </p:nvSpPr>
              <p:spPr>
                <a:xfrm>
                  <a:off x="3757154" y="1214155"/>
                  <a:ext cx="143272" cy="219310"/>
                </a:xfrm>
                <a:custGeom>
                  <a:avLst/>
                  <a:gdLst/>
                  <a:ahLst/>
                  <a:cxnLst/>
                  <a:rect l="l" t="t" r="r" b="b"/>
                  <a:pathLst>
                    <a:path w="143272" h="219310" extrusionOk="0">
                      <a:moveTo>
                        <a:pt x="26519" y="219293"/>
                      </a:moveTo>
                      <a:cubicBezTo>
                        <a:pt x="141" y="169001"/>
                        <a:pt x="-29114" y="22469"/>
                        <a:pt x="60548" y="2619"/>
                      </a:cubicBezTo>
                      <a:cubicBezTo>
                        <a:pt x="162593" y="-19975"/>
                        <a:pt x="141460" y="111064"/>
                        <a:pt x="141460" y="111064"/>
                      </a:cubicBezTo>
                      <a:cubicBezTo>
                        <a:pt x="141460" y="111064"/>
                        <a:pt x="27357" y="220887"/>
                        <a:pt x="26519" y="21929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29" name="Google Shape;4229;p18"/>
                <p:cNvSpPr/>
                <p:nvPr/>
              </p:nvSpPr>
              <p:spPr>
                <a:xfrm>
                  <a:off x="3750380" y="1204458"/>
                  <a:ext cx="153455" cy="229526"/>
                </a:xfrm>
                <a:custGeom>
                  <a:avLst/>
                  <a:gdLst/>
                  <a:ahLst/>
                  <a:cxnLst/>
                  <a:rect l="l" t="t" r="r" b="b"/>
                  <a:pathLst>
                    <a:path w="153455" h="229526" extrusionOk="0">
                      <a:moveTo>
                        <a:pt x="25329" y="24787"/>
                      </a:moveTo>
                      <a:cubicBezTo>
                        <a:pt x="8692" y="42941"/>
                        <a:pt x="469" y="70291"/>
                        <a:pt x="18" y="104435"/>
                      </a:cubicBezTo>
                      <a:cubicBezTo>
                        <a:pt x="-534" y="146434"/>
                        <a:pt x="11556" y="197094"/>
                        <a:pt x="27107" y="226736"/>
                      </a:cubicBezTo>
                      <a:cubicBezTo>
                        <a:pt x="31838" y="229968"/>
                        <a:pt x="31825" y="229860"/>
                        <a:pt x="33394" y="229041"/>
                      </a:cubicBezTo>
                      <a:cubicBezTo>
                        <a:pt x="34206" y="228685"/>
                        <a:pt x="34238" y="228749"/>
                        <a:pt x="34626" y="228507"/>
                      </a:cubicBezTo>
                      <a:cubicBezTo>
                        <a:pt x="34994" y="228273"/>
                        <a:pt x="35362" y="227853"/>
                        <a:pt x="35839" y="227479"/>
                      </a:cubicBezTo>
                      <a:cubicBezTo>
                        <a:pt x="36600" y="226876"/>
                        <a:pt x="37674" y="226063"/>
                        <a:pt x="39001" y="224894"/>
                      </a:cubicBezTo>
                      <a:cubicBezTo>
                        <a:pt x="41465" y="222729"/>
                        <a:pt x="44932" y="219541"/>
                        <a:pt x="49428" y="215382"/>
                      </a:cubicBezTo>
                      <a:cubicBezTo>
                        <a:pt x="57473" y="207933"/>
                        <a:pt x="89267" y="177873"/>
                        <a:pt x="93033" y="174285"/>
                      </a:cubicBezTo>
                      <a:cubicBezTo>
                        <a:pt x="105542" y="162379"/>
                        <a:pt x="149846" y="119942"/>
                        <a:pt x="150069" y="119726"/>
                      </a:cubicBezTo>
                      <a:cubicBezTo>
                        <a:pt x="150856" y="118964"/>
                        <a:pt x="151428" y="117903"/>
                        <a:pt x="151599" y="116817"/>
                      </a:cubicBezTo>
                      <a:cubicBezTo>
                        <a:pt x="151694" y="116233"/>
                        <a:pt x="151828" y="115312"/>
                        <a:pt x="152012" y="113820"/>
                      </a:cubicBezTo>
                      <a:cubicBezTo>
                        <a:pt x="152317" y="111369"/>
                        <a:pt x="152653" y="108505"/>
                        <a:pt x="152888" y="105457"/>
                      </a:cubicBezTo>
                      <a:cubicBezTo>
                        <a:pt x="153561" y="96751"/>
                        <a:pt x="153644" y="87576"/>
                        <a:pt x="153091" y="78317"/>
                      </a:cubicBezTo>
                      <a:cubicBezTo>
                        <a:pt x="150875" y="41068"/>
                        <a:pt x="138124" y="13496"/>
                        <a:pt x="110343" y="3641"/>
                      </a:cubicBezTo>
                      <a:cubicBezTo>
                        <a:pt x="97706" y="-842"/>
                        <a:pt x="82473" y="-1236"/>
                        <a:pt x="64515" y="2740"/>
                      </a:cubicBezTo>
                      <a:cubicBezTo>
                        <a:pt x="48297" y="6327"/>
                        <a:pt x="35311" y="13897"/>
                        <a:pt x="25329" y="24787"/>
                      </a:cubicBezTo>
                      <a:close/>
                      <a:moveTo>
                        <a:pt x="42093" y="23428"/>
                      </a:moveTo>
                      <a:cubicBezTo>
                        <a:pt x="49116" y="18348"/>
                        <a:pt x="57232" y="14595"/>
                        <a:pt x="66668" y="12506"/>
                      </a:cubicBezTo>
                      <a:cubicBezTo>
                        <a:pt x="82873" y="8918"/>
                        <a:pt x="96291" y="9274"/>
                        <a:pt x="107009" y="13077"/>
                      </a:cubicBezTo>
                      <a:cubicBezTo>
                        <a:pt x="129946" y="21212"/>
                        <a:pt x="141032" y="45354"/>
                        <a:pt x="143033" y="78984"/>
                      </a:cubicBezTo>
                      <a:cubicBezTo>
                        <a:pt x="143554" y="87741"/>
                        <a:pt x="143427" y="96364"/>
                        <a:pt x="142779" y="104632"/>
                      </a:cubicBezTo>
                      <a:cubicBezTo>
                        <a:pt x="142556" y="107521"/>
                        <a:pt x="142175" y="110194"/>
                        <a:pt x="141890" y="112499"/>
                      </a:cubicBezTo>
                      <a:cubicBezTo>
                        <a:pt x="141826" y="113001"/>
                        <a:pt x="141725" y="113115"/>
                        <a:pt x="141674" y="113503"/>
                      </a:cubicBezTo>
                      <a:cubicBezTo>
                        <a:pt x="139140" y="115928"/>
                        <a:pt x="78631" y="174037"/>
                        <a:pt x="75202" y="177295"/>
                      </a:cubicBezTo>
                      <a:cubicBezTo>
                        <a:pt x="61683" y="190115"/>
                        <a:pt x="50621" y="200574"/>
                        <a:pt x="42614" y="207984"/>
                      </a:cubicBezTo>
                      <a:cubicBezTo>
                        <a:pt x="38740" y="211572"/>
                        <a:pt x="35966" y="214150"/>
                        <a:pt x="33641" y="216214"/>
                      </a:cubicBezTo>
                      <a:cubicBezTo>
                        <a:pt x="20097" y="187531"/>
                        <a:pt x="9734" y="142617"/>
                        <a:pt x="10235" y="104632"/>
                      </a:cubicBezTo>
                      <a:cubicBezTo>
                        <a:pt x="10731" y="66792"/>
                        <a:pt x="21030" y="38668"/>
                        <a:pt x="42093" y="2342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30" name="Google Shape;4230;p18"/>
                <p:cNvSpPr/>
                <p:nvPr/>
              </p:nvSpPr>
              <p:spPr>
                <a:xfrm>
                  <a:off x="3783640" y="1314402"/>
                  <a:ext cx="165298" cy="123837"/>
                </a:xfrm>
                <a:custGeom>
                  <a:avLst/>
                  <a:gdLst/>
                  <a:ahLst/>
                  <a:cxnLst/>
                  <a:rect l="l" t="t" r="r" b="b"/>
                  <a:pathLst>
                    <a:path w="165298" h="123837" extrusionOk="0">
                      <a:moveTo>
                        <a:pt x="13" y="118850"/>
                      </a:moveTo>
                      <a:cubicBezTo>
                        <a:pt x="41238" y="133975"/>
                        <a:pt x="146317" y="115052"/>
                        <a:pt x="162802" y="57236"/>
                      </a:cubicBezTo>
                      <a:cubicBezTo>
                        <a:pt x="177058" y="7229"/>
                        <a:pt x="126842" y="-11421"/>
                        <a:pt x="98838" y="6893"/>
                      </a:cubicBezTo>
                      <a:cubicBezTo>
                        <a:pt x="82639" y="17485"/>
                        <a:pt x="80944" y="19669"/>
                        <a:pt x="54185" y="47291"/>
                      </a:cubicBezTo>
                      <a:cubicBezTo>
                        <a:pt x="23674" y="78794"/>
                        <a:pt x="-654" y="118602"/>
                        <a:pt x="13" y="11885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31" name="Google Shape;4231;p18"/>
                <p:cNvSpPr/>
                <p:nvPr/>
              </p:nvSpPr>
              <p:spPr>
                <a:xfrm>
                  <a:off x="3777789" y="1306084"/>
                  <a:ext cx="175503" cy="133981"/>
                </a:xfrm>
                <a:custGeom>
                  <a:avLst/>
                  <a:gdLst/>
                  <a:ahLst/>
                  <a:cxnLst/>
                  <a:rect l="l" t="t" r="r" b="b"/>
                  <a:pathLst>
                    <a:path w="175503" h="133981" extrusionOk="0">
                      <a:moveTo>
                        <a:pt x="55655" y="48752"/>
                      </a:moveTo>
                      <a:cubicBezTo>
                        <a:pt x="41996" y="62855"/>
                        <a:pt x="28636" y="79702"/>
                        <a:pt x="16488" y="96942"/>
                      </a:cubicBezTo>
                      <a:cubicBezTo>
                        <a:pt x="11986" y="103324"/>
                        <a:pt x="7782" y="109363"/>
                        <a:pt x="4671" y="114335"/>
                      </a:cubicBezTo>
                      <a:cubicBezTo>
                        <a:pt x="3362" y="116430"/>
                        <a:pt x="2448" y="118208"/>
                        <a:pt x="1712" y="119523"/>
                      </a:cubicBezTo>
                      <a:cubicBezTo>
                        <a:pt x="1331" y="120196"/>
                        <a:pt x="975" y="120856"/>
                        <a:pt x="765" y="121294"/>
                      </a:cubicBezTo>
                      <a:cubicBezTo>
                        <a:pt x="588" y="121675"/>
                        <a:pt x="632" y="121599"/>
                        <a:pt x="416" y="122177"/>
                      </a:cubicBezTo>
                      <a:cubicBezTo>
                        <a:pt x="289" y="122571"/>
                        <a:pt x="213" y="122653"/>
                        <a:pt x="86" y="123555"/>
                      </a:cubicBezTo>
                      <a:cubicBezTo>
                        <a:pt x="-162" y="125301"/>
                        <a:pt x="-98" y="125257"/>
                        <a:pt x="3470" y="128679"/>
                      </a:cubicBezTo>
                      <a:cubicBezTo>
                        <a:pt x="25626" y="136814"/>
                        <a:pt x="63484" y="135506"/>
                        <a:pt x="97336" y="125327"/>
                      </a:cubicBezTo>
                      <a:cubicBezTo>
                        <a:pt x="136433" y="113573"/>
                        <a:pt x="164710" y="92268"/>
                        <a:pt x="172838" y="63757"/>
                      </a:cubicBezTo>
                      <a:cubicBezTo>
                        <a:pt x="180000" y="38617"/>
                        <a:pt x="172355" y="18031"/>
                        <a:pt x="154384" y="7172"/>
                      </a:cubicBezTo>
                      <a:cubicBezTo>
                        <a:pt x="138313" y="-2543"/>
                        <a:pt x="116640" y="-2416"/>
                        <a:pt x="101133" y="7725"/>
                      </a:cubicBezTo>
                      <a:cubicBezTo>
                        <a:pt x="95425" y="11458"/>
                        <a:pt x="92104" y="13846"/>
                        <a:pt x="88814" y="16424"/>
                      </a:cubicBezTo>
                      <a:cubicBezTo>
                        <a:pt x="83004" y="20983"/>
                        <a:pt x="78362" y="25301"/>
                        <a:pt x="65440" y="38636"/>
                      </a:cubicBezTo>
                      <a:cubicBezTo>
                        <a:pt x="63846" y="40281"/>
                        <a:pt x="57211" y="47145"/>
                        <a:pt x="55655" y="48752"/>
                      </a:cubicBezTo>
                      <a:close/>
                      <a:moveTo>
                        <a:pt x="62957" y="55883"/>
                      </a:moveTo>
                      <a:cubicBezTo>
                        <a:pt x="64513" y="54276"/>
                        <a:pt x="71155" y="47406"/>
                        <a:pt x="72743" y="45767"/>
                      </a:cubicBezTo>
                      <a:cubicBezTo>
                        <a:pt x="85341" y="32769"/>
                        <a:pt x="89697" y="28629"/>
                        <a:pt x="95025" y="24457"/>
                      </a:cubicBezTo>
                      <a:cubicBezTo>
                        <a:pt x="98035" y="22095"/>
                        <a:pt x="101241" y="19739"/>
                        <a:pt x="106728" y="16151"/>
                      </a:cubicBezTo>
                      <a:cubicBezTo>
                        <a:pt x="118932" y="8169"/>
                        <a:pt x="136382" y="8061"/>
                        <a:pt x="149158" y="15783"/>
                      </a:cubicBezTo>
                      <a:cubicBezTo>
                        <a:pt x="163141" y="24235"/>
                        <a:pt x="168977" y="39983"/>
                        <a:pt x="163040" y="60811"/>
                      </a:cubicBezTo>
                      <a:cubicBezTo>
                        <a:pt x="156048" y="85341"/>
                        <a:pt x="130566" y="104715"/>
                        <a:pt x="94440" y="115579"/>
                      </a:cubicBezTo>
                      <a:cubicBezTo>
                        <a:pt x="65250" y="124355"/>
                        <a:pt x="33436" y="125771"/>
                        <a:pt x="12938" y="120443"/>
                      </a:cubicBezTo>
                      <a:cubicBezTo>
                        <a:pt x="13116" y="120151"/>
                        <a:pt x="13224" y="119986"/>
                        <a:pt x="13414" y="119681"/>
                      </a:cubicBezTo>
                      <a:cubicBezTo>
                        <a:pt x="16424" y="114868"/>
                        <a:pt x="20349" y="109032"/>
                        <a:pt x="24743" y="102797"/>
                      </a:cubicBezTo>
                      <a:cubicBezTo>
                        <a:pt x="36611" y="85963"/>
                        <a:pt x="49705" y="69567"/>
                        <a:pt x="62957" y="5588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232" name="Google Shape;4232;p18"/>
              <p:cNvGrpSpPr/>
              <p:nvPr/>
            </p:nvGrpSpPr>
            <p:grpSpPr>
              <a:xfrm>
                <a:off x="3523782" y="1446678"/>
                <a:ext cx="234462" cy="200714"/>
                <a:chOff x="3523782" y="1446678"/>
                <a:chExt cx="234462" cy="200714"/>
              </a:xfrm>
            </p:grpSpPr>
            <p:sp>
              <p:nvSpPr>
                <p:cNvPr id="4233" name="Google Shape;4233;p18"/>
                <p:cNvSpPr/>
                <p:nvPr/>
              </p:nvSpPr>
              <p:spPr>
                <a:xfrm>
                  <a:off x="3533567" y="1453154"/>
                  <a:ext cx="215815" cy="144781"/>
                </a:xfrm>
                <a:custGeom>
                  <a:avLst/>
                  <a:gdLst/>
                  <a:ahLst/>
                  <a:cxnLst/>
                  <a:rect l="l" t="t" r="r" b="b"/>
                  <a:pathLst>
                    <a:path w="215815" h="144781" extrusionOk="0">
                      <a:moveTo>
                        <a:pt x="215796" y="20058"/>
                      </a:moveTo>
                      <a:cubicBezTo>
                        <a:pt x="164063" y="-3348"/>
                        <a:pt x="16069" y="-24023"/>
                        <a:pt x="1471" y="66642"/>
                      </a:cubicBezTo>
                      <a:cubicBezTo>
                        <a:pt x="-15141" y="169829"/>
                        <a:pt x="114444" y="141108"/>
                        <a:pt x="114444" y="141108"/>
                      </a:cubicBezTo>
                      <a:cubicBezTo>
                        <a:pt x="114444" y="141108"/>
                        <a:pt x="217441" y="20801"/>
                        <a:pt x="215796" y="2005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34" name="Google Shape;4234;p18"/>
                <p:cNvSpPr/>
                <p:nvPr/>
              </p:nvSpPr>
              <p:spPr>
                <a:xfrm>
                  <a:off x="3523782" y="1446678"/>
                  <a:ext cx="226052" cy="154905"/>
                </a:xfrm>
                <a:custGeom>
                  <a:avLst/>
                  <a:gdLst/>
                  <a:ahLst/>
                  <a:cxnLst/>
                  <a:rect l="l" t="t" r="r" b="b"/>
                  <a:pathLst>
                    <a:path w="226052" h="154905" extrusionOk="0">
                      <a:moveTo>
                        <a:pt x="21270" y="30471"/>
                      </a:moveTo>
                      <a:cubicBezTo>
                        <a:pt x="38421" y="12805"/>
                        <a:pt x="65244" y="3007"/>
                        <a:pt x="99305" y="569"/>
                      </a:cubicBezTo>
                      <a:cubicBezTo>
                        <a:pt x="141203" y="-2422"/>
                        <a:pt x="192479" y="6697"/>
                        <a:pt x="222971" y="20495"/>
                      </a:cubicBezTo>
                      <a:cubicBezTo>
                        <a:pt x="226476" y="25029"/>
                        <a:pt x="226369" y="25023"/>
                        <a:pt x="225645" y="26636"/>
                      </a:cubicBezTo>
                      <a:cubicBezTo>
                        <a:pt x="225340" y="27468"/>
                        <a:pt x="225403" y="27493"/>
                        <a:pt x="225181" y="27893"/>
                      </a:cubicBezTo>
                      <a:cubicBezTo>
                        <a:pt x="224972" y="28280"/>
                        <a:pt x="224572" y="28674"/>
                        <a:pt x="224222" y="29169"/>
                      </a:cubicBezTo>
                      <a:cubicBezTo>
                        <a:pt x="223670" y="29963"/>
                        <a:pt x="222920" y="31081"/>
                        <a:pt x="221828" y="32471"/>
                      </a:cubicBezTo>
                      <a:cubicBezTo>
                        <a:pt x="219809" y="35056"/>
                        <a:pt x="216831" y="38707"/>
                        <a:pt x="212939" y="43438"/>
                      </a:cubicBezTo>
                      <a:cubicBezTo>
                        <a:pt x="205972" y="51902"/>
                        <a:pt x="177810" y="85392"/>
                        <a:pt x="174451" y="89361"/>
                      </a:cubicBezTo>
                      <a:cubicBezTo>
                        <a:pt x="163288" y="102544"/>
                        <a:pt x="123505" y="149235"/>
                        <a:pt x="123302" y="149470"/>
                      </a:cubicBezTo>
                      <a:cubicBezTo>
                        <a:pt x="122591" y="150308"/>
                        <a:pt x="121562" y="150937"/>
                        <a:pt x="120489" y="151172"/>
                      </a:cubicBezTo>
                      <a:cubicBezTo>
                        <a:pt x="119911" y="151299"/>
                        <a:pt x="118997" y="151489"/>
                        <a:pt x="117523" y="151756"/>
                      </a:cubicBezTo>
                      <a:cubicBezTo>
                        <a:pt x="115091" y="152201"/>
                        <a:pt x="112253" y="152702"/>
                        <a:pt x="109224" y="153121"/>
                      </a:cubicBezTo>
                      <a:cubicBezTo>
                        <a:pt x="100575" y="154302"/>
                        <a:pt x="91412" y="154912"/>
                        <a:pt x="82141" y="154906"/>
                      </a:cubicBezTo>
                      <a:cubicBezTo>
                        <a:pt x="44822" y="154861"/>
                        <a:pt x="16558" y="143736"/>
                        <a:pt x="5103" y="116571"/>
                      </a:cubicBezTo>
                      <a:cubicBezTo>
                        <a:pt x="-104" y="104220"/>
                        <a:pt x="-1387" y="89031"/>
                        <a:pt x="1534" y="70876"/>
                      </a:cubicBezTo>
                      <a:cubicBezTo>
                        <a:pt x="4176" y="54474"/>
                        <a:pt x="10977" y="41076"/>
                        <a:pt x="21270" y="30471"/>
                      </a:cubicBezTo>
                      <a:close/>
                      <a:moveTo>
                        <a:pt x="20883" y="47286"/>
                      </a:moveTo>
                      <a:cubicBezTo>
                        <a:pt x="16222" y="54588"/>
                        <a:pt x="12951" y="62913"/>
                        <a:pt x="11415" y="72457"/>
                      </a:cubicBezTo>
                      <a:cubicBezTo>
                        <a:pt x="8773" y="88840"/>
                        <a:pt x="9910" y="102220"/>
                        <a:pt x="14329" y="112697"/>
                      </a:cubicBezTo>
                      <a:cubicBezTo>
                        <a:pt x="23785" y="135119"/>
                        <a:pt x="48537" y="144784"/>
                        <a:pt x="82224" y="144822"/>
                      </a:cubicBezTo>
                      <a:cubicBezTo>
                        <a:pt x="90993" y="144828"/>
                        <a:pt x="99591" y="144200"/>
                        <a:pt x="107808" y="143076"/>
                      </a:cubicBezTo>
                      <a:cubicBezTo>
                        <a:pt x="110684" y="142688"/>
                        <a:pt x="113326" y="142148"/>
                        <a:pt x="115612" y="141729"/>
                      </a:cubicBezTo>
                      <a:cubicBezTo>
                        <a:pt x="116107" y="141640"/>
                        <a:pt x="116215" y="141526"/>
                        <a:pt x="116603" y="141456"/>
                      </a:cubicBezTo>
                      <a:cubicBezTo>
                        <a:pt x="118876" y="138783"/>
                        <a:pt x="173365" y="74997"/>
                        <a:pt x="176413" y="71384"/>
                      </a:cubicBezTo>
                      <a:cubicBezTo>
                        <a:pt x="188434" y="57147"/>
                        <a:pt x="198232" y="45495"/>
                        <a:pt x="205160" y="37069"/>
                      </a:cubicBezTo>
                      <a:cubicBezTo>
                        <a:pt x="208519" y="32992"/>
                        <a:pt x="210932" y="30065"/>
                        <a:pt x="212849" y="27633"/>
                      </a:cubicBezTo>
                      <a:cubicBezTo>
                        <a:pt x="183430" y="15777"/>
                        <a:pt x="137989" y="8043"/>
                        <a:pt x="100099" y="10754"/>
                      </a:cubicBezTo>
                      <a:cubicBezTo>
                        <a:pt x="62348" y="13453"/>
                        <a:pt x="34872" y="25378"/>
                        <a:pt x="20883" y="472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35" name="Google Shape;4235;p18"/>
                <p:cNvSpPr/>
                <p:nvPr/>
              </p:nvSpPr>
              <p:spPr>
                <a:xfrm>
                  <a:off x="3637597" y="1473194"/>
                  <a:ext cx="118857" cy="169655"/>
                </a:xfrm>
                <a:custGeom>
                  <a:avLst/>
                  <a:gdLst/>
                  <a:ahLst/>
                  <a:cxnLst/>
                  <a:rect l="l" t="t" r="r" b="b"/>
                  <a:pathLst>
                    <a:path w="118857" h="169655" extrusionOk="0">
                      <a:moveTo>
                        <a:pt x="111570" y="12"/>
                      </a:moveTo>
                      <a:cubicBezTo>
                        <a:pt x="129077" y="40283"/>
                        <a:pt x="116294" y="146290"/>
                        <a:pt x="59538" y="166108"/>
                      </a:cubicBezTo>
                      <a:cubicBezTo>
                        <a:pt x="10446" y="183254"/>
                        <a:pt x="-11093" y="134206"/>
                        <a:pt x="5563" y="105187"/>
                      </a:cubicBezTo>
                      <a:cubicBezTo>
                        <a:pt x="15190" y="88404"/>
                        <a:pt x="17266" y="86581"/>
                        <a:pt x="43295" y="58260"/>
                      </a:cubicBezTo>
                      <a:cubicBezTo>
                        <a:pt x="72968" y="25964"/>
                        <a:pt x="111290" y="-636"/>
                        <a:pt x="111570" y="12"/>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36" name="Google Shape;4236;p18"/>
                <p:cNvSpPr/>
                <p:nvPr/>
              </p:nvSpPr>
              <p:spPr>
                <a:xfrm>
                  <a:off x="3629239" y="1467510"/>
                  <a:ext cx="129005" cy="179882"/>
                </a:xfrm>
                <a:custGeom>
                  <a:avLst/>
                  <a:gdLst/>
                  <a:ahLst/>
                  <a:cxnLst/>
                  <a:rect l="l" t="t" r="r" b="b"/>
                  <a:pathLst>
                    <a:path w="129005" h="179882" extrusionOk="0">
                      <a:moveTo>
                        <a:pt x="44546" y="59969"/>
                      </a:moveTo>
                      <a:cubicBezTo>
                        <a:pt x="57830" y="45510"/>
                        <a:pt x="73870" y="31191"/>
                        <a:pt x="90374" y="18059"/>
                      </a:cubicBezTo>
                      <a:cubicBezTo>
                        <a:pt x="96483" y="13195"/>
                        <a:pt x="102268" y="8649"/>
                        <a:pt x="107049" y="5251"/>
                      </a:cubicBezTo>
                      <a:cubicBezTo>
                        <a:pt x="109062" y="3823"/>
                        <a:pt x="110790" y="2813"/>
                        <a:pt x="112060" y="1994"/>
                      </a:cubicBezTo>
                      <a:cubicBezTo>
                        <a:pt x="112707" y="1575"/>
                        <a:pt x="113342" y="1187"/>
                        <a:pt x="113768" y="952"/>
                      </a:cubicBezTo>
                      <a:cubicBezTo>
                        <a:pt x="114142" y="749"/>
                        <a:pt x="114066" y="800"/>
                        <a:pt x="114631" y="552"/>
                      </a:cubicBezTo>
                      <a:cubicBezTo>
                        <a:pt x="115018" y="400"/>
                        <a:pt x="115095" y="324"/>
                        <a:pt x="115984" y="140"/>
                      </a:cubicBezTo>
                      <a:cubicBezTo>
                        <a:pt x="117717" y="-210"/>
                        <a:pt x="117673" y="-140"/>
                        <a:pt x="121305" y="3219"/>
                      </a:cubicBezTo>
                      <a:cubicBezTo>
                        <a:pt x="130709" y="24866"/>
                        <a:pt x="131605" y="62732"/>
                        <a:pt x="123413" y="97123"/>
                      </a:cubicBezTo>
                      <a:cubicBezTo>
                        <a:pt x="113958" y="136836"/>
                        <a:pt x="94337" y="166306"/>
                        <a:pt x="66346" y="176079"/>
                      </a:cubicBezTo>
                      <a:cubicBezTo>
                        <a:pt x="41663" y="184696"/>
                        <a:pt x="20664" y="178257"/>
                        <a:pt x="8783" y="160953"/>
                      </a:cubicBezTo>
                      <a:cubicBezTo>
                        <a:pt x="-1853" y="145472"/>
                        <a:pt x="-2983" y="123825"/>
                        <a:pt x="6237" y="107753"/>
                      </a:cubicBezTo>
                      <a:cubicBezTo>
                        <a:pt x="9634" y="101835"/>
                        <a:pt x="11818" y="98387"/>
                        <a:pt x="14200" y="94951"/>
                      </a:cubicBezTo>
                      <a:cubicBezTo>
                        <a:pt x="18416" y="88887"/>
                        <a:pt x="22461" y="84004"/>
                        <a:pt x="35015" y="70326"/>
                      </a:cubicBezTo>
                      <a:cubicBezTo>
                        <a:pt x="36564" y="68637"/>
                        <a:pt x="43035" y="61614"/>
                        <a:pt x="44546" y="59969"/>
                      </a:cubicBezTo>
                      <a:close/>
                      <a:moveTo>
                        <a:pt x="52090" y="66840"/>
                      </a:moveTo>
                      <a:cubicBezTo>
                        <a:pt x="50572" y="68491"/>
                        <a:pt x="44102" y="75520"/>
                        <a:pt x="42559" y="77203"/>
                      </a:cubicBezTo>
                      <a:cubicBezTo>
                        <a:pt x="30322" y="90532"/>
                        <a:pt x="26442" y="95123"/>
                        <a:pt x="22582" y="100685"/>
                      </a:cubicBezTo>
                      <a:cubicBezTo>
                        <a:pt x="20404" y="103829"/>
                        <a:pt x="18238" y="107162"/>
                        <a:pt x="14974" y="112852"/>
                      </a:cubicBezTo>
                      <a:cubicBezTo>
                        <a:pt x="7716" y="125501"/>
                        <a:pt x="8624" y="142926"/>
                        <a:pt x="17076" y="155232"/>
                      </a:cubicBezTo>
                      <a:cubicBezTo>
                        <a:pt x="26322" y="168700"/>
                        <a:pt x="42387" y="173609"/>
                        <a:pt x="62834" y="166472"/>
                      </a:cubicBezTo>
                      <a:cubicBezTo>
                        <a:pt x="86913" y="158064"/>
                        <a:pt x="104776" y="131496"/>
                        <a:pt x="113513" y="94799"/>
                      </a:cubicBezTo>
                      <a:cubicBezTo>
                        <a:pt x="120581" y="65145"/>
                        <a:pt x="120143" y="33306"/>
                        <a:pt x="113628" y="13151"/>
                      </a:cubicBezTo>
                      <a:cubicBezTo>
                        <a:pt x="113348" y="13348"/>
                        <a:pt x="113190" y="13462"/>
                        <a:pt x="112898" y="13671"/>
                      </a:cubicBezTo>
                      <a:cubicBezTo>
                        <a:pt x="108268" y="16954"/>
                        <a:pt x="102668" y="21215"/>
                        <a:pt x="96699" y="25965"/>
                      </a:cubicBezTo>
                      <a:cubicBezTo>
                        <a:pt x="80582" y="38792"/>
                        <a:pt x="64974" y="52819"/>
                        <a:pt x="52090" y="668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grpSp>
        <p:nvGrpSpPr>
          <p:cNvPr id="4237" name="Google Shape;4237;p18"/>
          <p:cNvGrpSpPr/>
          <p:nvPr/>
        </p:nvGrpSpPr>
        <p:grpSpPr>
          <a:xfrm rot="-645829" flipH="1">
            <a:off x="55940" y="4994607"/>
            <a:ext cx="692122" cy="664265"/>
            <a:chOff x="3248020" y="1400567"/>
            <a:chExt cx="826480" cy="793214"/>
          </a:xfrm>
        </p:grpSpPr>
        <p:sp>
          <p:nvSpPr>
            <p:cNvPr id="4238" name="Google Shape;4238;p18"/>
            <p:cNvSpPr/>
            <p:nvPr/>
          </p:nvSpPr>
          <p:spPr>
            <a:xfrm rot="-1236695">
              <a:off x="3380028" y="1494084"/>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39" name="Google Shape;4239;p18"/>
            <p:cNvSpPr/>
            <p:nvPr/>
          </p:nvSpPr>
          <p:spPr>
            <a:xfrm rot="-1236695">
              <a:off x="3336456" y="1487631"/>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4240" name="Google Shape;4240;p18"/>
            <p:cNvGrpSpPr/>
            <p:nvPr/>
          </p:nvGrpSpPr>
          <p:grpSpPr>
            <a:xfrm rot="-1238765">
              <a:off x="3336597" y="1487885"/>
              <a:ext cx="605754" cy="612125"/>
              <a:chOff x="3455189" y="1151492"/>
              <a:chExt cx="502082" cy="507362"/>
            </a:xfrm>
          </p:grpSpPr>
          <p:sp>
            <p:nvSpPr>
              <p:cNvPr id="4241" name="Google Shape;4241;p18"/>
              <p:cNvSpPr/>
              <p:nvPr/>
            </p:nvSpPr>
            <p:spPr>
              <a:xfrm>
                <a:off x="3455189" y="1297672"/>
                <a:ext cx="175835" cy="114881"/>
              </a:xfrm>
              <a:custGeom>
                <a:avLst/>
                <a:gdLst/>
                <a:ahLst/>
                <a:cxnLst/>
                <a:rect l="l" t="t" r="r" b="b"/>
                <a:pathLst>
                  <a:path w="175835" h="114881" extrusionOk="0">
                    <a:moveTo>
                      <a:pt x="17492" y="20391"/>
                    </a:moveTo>
                    <a:cubicBezTo>
                      <a:pt x="8342" y="30062"/>
                      <a:pt x="2068" y="43104"/>
                      <a:pt x="341" y="59602"/>
                    </a:cubicBezTo>
                    <a:cubicBezTo>
                      <a:pt x="-1945" y="81382"/>
                      <a:pt x="7409" y="97854"/>
                      <a:pt x="24255" y="107316"/>
                    </a:cubicBezTo>
                    <a:cubicBezTo>
                      <a:pt x="37609" y="114821"/>
                      <a:pt x="55027" y="116898"/>
                      <a:pt x="65238" y="112847"/>
                    </a:cubicBezTo>
                    <a:cubicBezTo>
                      <a:pt x="94397" y="101271"/>
                      <a:pt x="91813" y="55900"/>
                      <a:pt x="60113" y="56490"/>
                    </a:cubicBezTo>
                    <a:cubicBezTo>
                      <a:pt x="60113" y="56490"/>
                      <a:pt x="46474" y="56941"/>
                      <a:pt x="44429" y="69267"/>
                    </a:cubicBezTo>
                    <a:cubicBezTo>
                      <a:pt x="43178" y="76810"/>
                      <a:pt x="49445" y="83687"/>
                      <a:pt x="57066" y="84335"/>
                    </a:cubicBezTo>
                    <a:cubicBezTo>
                      <a:pt x="63968" y="84913"/>
                      <a:pt x="69486" y="79877"/>
                      <a:pt x="71061" y="73350"/>
                    </a:cubicBezTo>
                    <a:cubicBezTo>
                      <a:pt x="76865" y="81782"/>
                      <a:pt x="74223" y="97251"/>
                      <a:pt x="60958" y="102515"/>
                    </a:cubicBezTo>
                    <a:cubicBezTo>
                      <a:pt x="54138" y="105220"/>
                      <a:pt x="40384" y="103512"/>
                      <a:pt x="29824" y="97575"/>
                    </a:cubicBezTo>
                    <a:cubicBezTo>
                      <a:pt x="16756" y="90234"/>
                      <a:pt x="9904" y="78029"/>
                      <a:pt x="11701" y="60885"/>
                    </a:cubicBezTo>
                    <a:cubicBezTo>
                      <a:pt x="15555" y="24162"/>
                      <a:pt x="45350" y="7621"/>
                      <a:pt x="80465" y="11837"/>
                    </a:cubicBezTo>
                    <a:cubicBezTo>
                      <a:pt x="104481" y="14720"/>
                      <a:pt x="125246" y="24817"/>
                      <a:pt x="142759" y="39644"/>
                    </a:cubicBezTo>
                    <a:cubicBezTo>
                      <a:pt x="149661" y="45486"/>
                      <a:pt x="155554" y="51671"/>
                      <a:pt x="160462" y="57798"/>
                    </a:cubicBezTo>
                    <a:cubicBezTo>
                      <a:pt x="162171" y="59932"/>
                      <a:pt x="163536" y="61774"/>
                      <a:pt x="164742" y="63526"/>
                    </a:cubicBezTo>
                    <a:cubicBezTo>
                      <a:pt x="165441" y="64542"/>
                      <a:pt x="165968" y="65266"/>
                      <a:pt x="166171" y="65596"/>
                    </a:cubicBezTo>
                    <a:lnTo>
                      <a:pt x="175836" y="59964"/>
                    </a:lnTo>
                    <a:cubicBezTo>
                      <a:pt x="174693" y="58072"/>
                      <a:pt x="172464" y="54865"/>
                      <a:pt x="169225" y="50820"/>
                    </a:cubicBezTo>
                    <a:cubicBezTo>
                      <a:pt x="163879" y="44152"/>
                      <a:pt x="157592" y="37428"/>
                      <a:pt x="150106" y="31090"/>
                    </a:cubicBezTo>
                    <a:cubicBezTo>
                      <a:pt x="131005" y="14930"/>
                      <a:pt x="108126" y="3887"/>
                      <a:pt x="81761" y="725"/>
                    </a:cubicBezTo>
                    <a:cubicBezTo>
                      <a:pt x="56335" y="-2330"/>
                      <a:pt x="32745" y="4281"/>
                      <a:pt x="17492" y="2039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42" name="Google Shape;4242;p18"/>
              <p:cNvSpPr/>
              <p:nvPr/>
            </p:nvSpPr>
            <p:spPr>
              <a:xfrm>
                <a:off x="3610328" y="1151492"/>
                <a:ext cx="116240" cy="175066"/>
              </a:xfrm>
              <a:custGeom>
                <a:avLst/>
                <a:gdLst/>
                <a:ahLst/>
                <a:cxnLst/>
                <a:rect l="l" t="t" r="r" b="b"/>
                <a:pathLst>
                  <a:path w="116240" h="175066" extrusionOk="0">
                    <a:moveTo>
                      <a:pt x="24519" y="14208"/>
                    </a:moveTo>
                    <a:cubicBezTo>
                      <a:pt x="34844" y="5807"/>
                      <a:pt x="48319" y="524"/>
                      <a:pt x="64892" y="29"/>
                    </a:cubicBezTo>
                    <a:cubicBezTo>
                      <a:pt x="86787" y="-625"/>
                      <a:pt x="102510" y="9935"/>
                      <a:pt x="110695" y="27442"/>
                    </a:cubicBezTo>
                    <a:cubicBezTo>
                      <a:pt x="117178" y="41316"/>
                      <a:pt x="117953" y="58842"/>
                      <a:pt x="113146" y="68723"/>
                    </a:cubicBezTo>
                    <a:cubicBezTo>
                      <a:pt x="99430" y="96936"/>
                      <a:pt x="54377" y="90967"/>
                      <a:pt x="57329" y="59401"/>
                    </a:cubicBezTo>
                    <a:cubicBezTo>
                      <a:pt x="57329" y="59401"/>
                      <a:pt x="58802" y="45838"/>
                      <a:pt x="71242" y="44720"/>
                    </a:cubicBezTo>
                    <a:cubicBezTo>
                      <a:pt x="78862" y="44034"/>
                      <a:pt x="85250" y="50797"/>
                      <a:pt x="85326" y="58442"/>
                    </a:cubicBezTo>
                    <a:cubicBezTo>
                      <a:pt x="85390" y="65370"/>
                      <a:pt x="79954" y="70495"/>
                      <a:pt x="73325" y="71574"/>
                    </a:cubicBezTo>
                    <a:cubicBezTo>
                      <a:pt x="81301" y="78000"/>
                      <a:pt x="96921" y="76521"/>
                      <a:pt x="103164" y="63681"/>
                    </a:cubicBezTo>
                    <a:cubicBezTo>
                      <a:pt x="106371" y="57083"/>
                      <a:pt x="105691" y="43241"/>
                      <a:pt x="100560" y="32261"/>
                    </a:cubicBezTo>
                    <a:cubicBezTo>
                      <a:pt x="94217" y="18685"/>
                      <a:pt x="82558" y="10944"/>
                      <a:pt x="65330" y="11459"/>
                    </a:cubicBezTo>
                    <a:cubicBezTo>
                      <a:pt x="28418" y="12557"/>
                      <a:pt x="9704" y="41037"/>
                      <a:pt x="11286" y="76368"/>
                    </a:cubicBezTo>
                    <a:cubicBezTo>
                      <a:pt x="12372" y="100530"/>
                      <a:pt x="20887" y="121987"/>
                      <a:pt x="34368" y="140567"/>
                    </a:cubicBezTo>
                    <a:cubicBezTo>
                      <a:pt x="39677" y="147882"/>
                      <a:pt x="45398" y="154219"/>
                      <a:pt x="51144" y="159572"/>
                    </a:cubicBezTo>
                    <a:cubicBezTo>
                      <a:pt x="53145" y="161439"/>
                      <a:pt x="54885" y="162932"/>
                      <a:pt x="56536" y="164265"/>
                    </a:cubicBezTo>
                    <a:cubicBezTo>
                      <a:pt x="57501" y="165040"/>
                      <a:pt x="58187" y="165624"/>
                      <a:pt x="58498" y="165846"/>
                    </a:cubicBezTo>
                    <a:lnTo>
                      <a:pt x="52161" y="175066"/>
                    </a:lnTo>
                    <a:cubicBezTo>
                      <a:pt x="50357" y="173784"/>
                      <a:pt x="47328" y="171320"/>
                      <a:pt x="43537" y="167789"/>
                    </a:cubicBezTo>
                    <a:cubicBezTo>
                      <a:pt x="37282" y="161960"/>
                      <a:pt x="31047" y="155185"/>
                      <a:pt x="25287" y="147247"/>
                    </a:cubicBezTo>
                    <a:cubicBezTo>
                      <a:pt x="10593" y="126991"/>
                      <a:pt x="1297" y="103362"/>
                      <a:pt x="103" y="76832"/>
                    </a:cubicBezTo>
                    <a:cubicBezTo>
                      <a:pt x="-1040" y="51248"/>
                      <a:pt x="7310" y="28210"/>
                      <a:pt x="24519" y="142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43" name="Google Shape;4243;p18"/>
              <p:cNvSpPr/>
              <p:nvPr/>
            </p:nvSpPr>
            <p:spPr>
              <a:xfrm>
                <a:off x="3606106" y="1297742"/>
                <a:ext cx="343328" cy="351538"/>
              </a:xfrm>
              <a:custGeom>
                <a:avLst/>
                <a:gdLst/>
                <a:ahLst/>
                <a:cxnLst/>
                <a:rect l="l" t="t" r="r" b="b"/>
                <a:pathLst>
                  <a:path w="343328" h="351538" extrusionOk="0">
                    <a:moveTo>
                      <a:pt x="26328" y="26684"/>
                    </a:moveTo>
                    <a:cubicBezTo>
                      <a:pt x="10079" y="43099"/>
                      <a:pt x="-119" y="65705"/>
                      <a:pt x="1" y="90622"/>
                    </a:cubicBezTo>
                    <a:cubicBezTo>
                      <a:pt x="243" y="140463"/>
                      <a:pt x="40901" y="180589"/>
                      <a:pt x="90743" y="180347"/>
                    </a:cubicBezTo>
                    <a:cubicBezTo>
                      <a:pt x="101715" y="180297"/>
                      <a:pt x="111939" y="177890"/>
                      <a:pt x="121648" y="174258"/>
                    </a:cubicBezTo>
                    <a:cubicBezTo>
                      <a:pt x="111679" y="191739"/>
                      <a:pt x="105742" y="211767"/>
                      <a:pt x="105843" y="233332"/>
                    </a:cubicBezTo>
                    <a:cubicBezTo>
                      <a:pt x="106160" y="298915"/>
                      <a:pt x="159551" y="351855"/>
                      <a:pt x="225128" y="351537"/>
                    </a:cubicBezTo>
                    <a:cubicBezTo>
                      <a:pt x="242654" y="351455"/>
                      <a:pt x="259202" y="347327"/>
                      <a:pt x="274150" y="340437"/>
                    </a:cubicBezTo>
                    <a:cubicBezTo>
                      <a:pt x="276194" y="340298"/>
                      <a:pt x="289866" y="339243"/>
                      <a:pt x="303264" y="340139"/>
                    </a:cubicBezTo>
                    <a:cubicBezTo>
                      <a:pt x="317641" y="341091"/>
                      <a:pt x="329553" y="344171"/>
                      <a:pt x="329553" y="344171"/>
                    </a:cubicBezTo>
                    <a:cubicBezTo>
                      <a:pt x="329553" y="344171"/>
                      <a:pt x="325369" y="334094"/>
                      <a:pt x="324340" y="320333"/>
                    </a:cubicBezTo>
                    <a:cubicBezTo>
                      <a:pt x="323508" y="309208"/>
                      <a:pt x="324664" y="299912"/>
                      <a:pt x="325178" y="295155"/>
                    </a:cubicBezTo>
                    <a:cubicBezTo>
                      <a:pt x="336564" y="276823"/>
                      <a:pt x="343441" y="255423"/>
                      <a:pt x="343327" y="232259"/>
                    </a:cubicBezTo>
                    <a:cubicBezTo>
                      <a:pt x="343009" y="166682"/>
                      <a:pt x="289624" y="113736"/>
                      <a:pt x="224048" y="114053"/>
                    </a:cubicBezTo>
                    <a:cubicBezTo>
                      <a:pt x="205608" y="114142"/>
                      <a:pt x="188234" y="118530"/>
                      <a:pt x="172696" y="126112"/>
                    </a:cubicBezTo>
                    <a:cubicBezTo>
                      <a:pt x="177630" y="114885"/>
                      <a:pt x="180665" y="102776"/>
                      <a:pt x="180595" y="89727"/>
                    </a:cubicBezTo>
                    <a:cubicBezTo>
                      <a:pt x="180360" y="39885"/>
                      <a:pt x="139695" y="-240"/>
                      <a:pt x="89854" y="1"/>
                    </a:cubicBezTo>
                    <a:cubicBezTo>
                      <a:pt x="64936" y="115"/>
                      <a:pt x="42584" y="10269"/>
                      <a:pt x="26328" y="2668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44" name="Google Shape;4244;p18"/>
              <p:cNvSpPr/>
              <p:nvPr/>
            </p:nvSpPr>
            <p:spPr>
              <a:xfrm>
                <a:off x="3805726" y="1503718"/>
                <a:ext cx="143708" cy="145530"/>
              </a:xfrm>
              <a:custGeom>
                <a:avLst/>
                <a:gdLst/>
                <a:ahLst/>
                <a:cxnLst/>
                <a:rect l="l" t="t" r="r" b="b"/>
                <a:pathLst>
                  <a:path w="143708" h="145530" extrusionOk="0">
                    <a:moveTo>
                      <a:pt x="0" y="142666"/>
                    </a:moveTo>
                    <a:cubicBezTo>
                      <a:pt x="8248" y="144437"/>
                      <a:pt x="16745" y="145574"/>
                      <a:pt x="25527" y="145529"/>
                    </a:cubicBezTo>
                    <a:cubicBezTo>
                      <a:pt x="91103" y="145218"/>
                      <a:pt x="144024" y="91777"/>
                      <a:pt x="143707" y="26200"/>
                    </a:cubicBezTo>
                    <a:cubicBezTo>
                      <a:pt x="143662" y="17164"/>
                      <a:pt x="142367" y="8452"/>
                      <a:pt x="140417" y="0"/>
                    </a:cubicBezTo>
                    <a:cubicBezTo>
                      <a:pt x="123869" y="25171"/>
                      <a:pt x="103765" y="51340"/>
                      <a:pt x="78321" y="75959"/>
                    </a:cubicBezTo>
                    <a:cubicBezTo>
                      <a:pt x="55257" y="98273"/>
                      <a:pt x="27743" y="120942"/>
                      <a:pt x="0" y="142666"/>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45" name="Google Shape;4245;p18"/>
              <p:cNvSpPr/>
              <p:nvPr/>
            </p:nvSpPr>
            <p:spPr>
              <a:xfrm>
                <a:off x="3714318" y="1414602"/>
                <a:ext cx="194932" cy="189350"/>
              </a:xfrm>
              <a:custGeom>
                <a:avLst/>
                <a:gdLst/>
                <a:ahLst/>
                <a:cxnLst/>
                <a:rect l="l" t="t" r="r" b="b"/>
                <a:pathLst>
                  <a:path w="194932" h="189350" extrusionOk="0">
                    <a:moveTo>
                      <a:pt x="0" y="138621"/>
                    </a:moveTo>
                    <a:cubicBezTo>
                      <a:pt x="1848" y="148152"/>
                      <a:pt x="4890" y="157201"/>
                      <a:pt x="8928" y="165671"/>
                    </a:cubicBezTo>
                    <a:cubicBezTo>
                      <a:pt x="12960" y="174149"/>
                      <a:pt x="18002" y="182042"/>
                      <a:pt x="23819" y="189351"/>
                    </a:cubicBezTo>
                    <a:cubicBezTo>
                      <a:pt x="59169" y="172333"/>
                      <a:pt x="95536" y="150787"/>
                      <a:pt x="123615" y="123952"/>
                    </a:cubicBezTo>
                    <a:cubicBezTo>
                      <a:pt x="153079" y="95783"/>
                      <a:pt x="175717" y="61017"/>
                      <a:pt x="194932" y="27540"/>
                    </a:cubicBezTo>
                    <a:cubicBezTo>
                      <a:pt x="179972" y="14224"/>
                      <a:pt x="161931" y="4413"/>
                      <a:pt x="141662" y="0"/>
                    </a:cubicBezTo>
                    <a:cubicBezTo>
                      <a:pt x="126848" y="26206"/>
                      <a:pt x="109017" y="52737"/>
                      <a:pt x="86608" y="75038"/>
                    </a:cubicBezTo>
                    <a:cubicBezTo>
                      <a:pt x="60706" y="100819"/>
                      <a:pt x="29928" y="121126"/>
                      <a:pt x="0" y="138621"/>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46" name="Google Shape;4246;p18"/>
              <p:cNvSpPr/>
              <p:nvPr/>
            </p:nvSpPr>
            <p:spPr>
              <a:xfrm>
                <a:off x="3601364" y="1299375"/>
                <a:ext cx="355907" cy="359479"/>
              </a:xfrm>
              <a:custGeom>
                <a:avLst/>
                <a:gdLst/>
                <a:ahLst/>
                <a:cxnLst/>
                <a:rect l="l" t="t" r="r" b="b"/>
                <a:pathLst>
                  <a:path w="355907" h="359479" extrusionOk="0">
                    <a:moveTo>
                      <a:pt x="26314" y="29482"/>
                    </a:moveTo>
                    <a:cubicBezTo>
                      <a:pt x="9004" y="47586"/>
                      <a:pt x="-559" y="71913"/>
                      <a:pt x="25" y="97580"/>
                    </a:cubicBezTo>
                    <a:cubicBezTo>
                      <a:pt x="1213" y="150215"/>
                      <a:pt x="44716" y="191807"/>
                      <a:pt x="97326" y="190620"/>
                    </a:cubicBezTo>
                    <a:cubicBezTo>
                      <a:pt x="104813" y="190448"/>
                      <a:pt x="112211" y="188867"/>
                      <a:pt x="119577" y="186797"/>
                    </a:cubicBezTo>
                    <a:cubicBezTo>
                      <a:pt x="112350" y="203193"/>
                      <a:pt x="107759" y="220471"/>
                      <a:pt x="108166" y="238429"/>
                    </a:cubicBezTo>
                    <a:cubicBezTo>
                      <a:pt x="109715" y="306780"/>
                      <a:pt x="166490" y="360997"/>
                      <a:pt x="234861" y="359447"/>
                    </a:cubicBezTo>
                    <a:cubicBezTo>
                      <a:pt x="251904" y="359060"/>
                      <a:pt x="268268" y="354678"/>
                      <a:pt x="283921" y="347357"/>
                    </a:cubicBezTo>
                    <a:cubicBezTo>
                      <a:pt x="284067" y="347293"/>
                      <a:pt x="284270" y="347382"/>
                      <a:pt x="284416" y="347313"/>
                    </a:cubicBezTo>
                    <a:cubicBezTo>
                      <a:pt x="286861" y="347109"/>
                      <a:pt x="290055" y="346900"/>
                      <a:pt x="293986" y="346741"/>
                    </a:cubicBezTo>
                    <a:cubicBezTo>
                      <a:pt x="300361" y="346487"/>
                      <a:pt x="306711" y="346392"/>
                      <a:pt x="312477" y="346671"/>
                    </a:cubicBezTo>
                    <a:cubicBezTo>
                      <a:pt x="322021" y="347135"/>
                      <a:pt x="340055" y="350240"/>
                      <a:pt x="340690" y="350011"/>
                    </a:cubicBezTo>
                    <a:cubicBezTo>
                      <a:pt x="343465" y="349027"/>
                      <a:pt x="344824" y="345795"/>
                      <a:pt x="343630" y="343096"/>
                    </a:cubicBezTo>
                    <a:cubicBezTo>
                      <a:pt x="343166" y="342048"/>
                      <a:pt x="342411" y="339953"/>
                      <a:pt x="341535" y="337051"/>
                    </a:cubicBezTo>
                    <a:cubicBezTo>
                      <a:pt x="340062" y="332174"/>
                      <a:pt x="338785" y="326929"/>
                      <a:pt x="338239" y="321379"/>
                    </a:cubicBezTo>
                    <a:cubicBezTo>
                      <a:pt x="338214" y="321151"/>
                      <a:pt x="338309" y="320820"/>
                      <a:pt x="338302" y="320744"/>
                    </a:cubicBezTo>
                    <a:cubicBezTo>
                      <a:pt x="337871" y="316001"/>
                      <a:pt x="337782" y="311238"/>
                      <a:pt x="338010" y="306399"/>
                    </a:cubicBezTo>
                    <a:cubicBezTo>
                      <a:pt x="338099" y="304539"/>
                      <a:pt x="338296" y="302805"/>
                      <a:pt x="338467" y="300856"/>
                    </a:cubicBezTo>
                    <a:cubicBezTo>
                      <a:pt x="338557" y="299808"/>
                      <a:pt x="338785" y="297167"/>
                      <a:pt x="338817" y="296817"/>
                    </a:cubicBezTo>
                    <a:cubicBezTo>
                      <a:pt x="338817" y="296798"/>
                      <a:pt x="338791" y="296570"/>
                      <a:pt x="338791" y="296570"/>
                    </a:cubicBezTo>
                    <a:cubicBezTo>
                      <a:pt x="350043" y="276923"/>
                      <a:pt x="356387" y="255206"/>
                      <a:pt x="355879" y="232759"/>
                    </a:cubicBezTo>
                    <a:cubicBezTo>
                      <a:pt x="354330" y="164401"/>
                      <a:pt x="297554" y="110184"/>
                      <a:pt x="229184" y="111734"/>
                    </a:cubicBezTo>
                    <a:cubicBezTo>
                      <a:pt x="214319" y="112070"/>
                      <a:pt x="200095" y="115957"/>
                      <a:pt x="186277" y="121589"/>
                    </a:cubicBezTo>
                    <a:cubicBezTo>
                      <a:pt x="189071" y="112299"/>
                      <a:pt x="190830" y="102837"/>
                      <a:pt x="190614" y="93287"/>
                    </a:cubicBezTo>
                    <a:cubicBezTo>
                      <a:pt x="189427" y="40658"/>
                      <a:pt x="145656" y="-1163"/>
                      <a:pt x="93040" y="25"/>
                    </a:cubicBezTo>
                    <a:cubicBezTo>
                      <a:pt x="67430" y="602"/>
                      <a:pt x="43669" y="11321"/>
                      <a:pt x="26314" y="29482"/>
                    </a:cubicBezTo>
                    <a:close/>
                    <a:moveTo>
                      <a:pt x="33757" y="36499"/>
                    </a:moveTo>
                    <a:cubicBezTo>
                      <a:pt x="49270" y="20262"/>
                      <a:pt x="70402" y="10769"/>
                      <a:pt x="93294" y="10248"/>
                    </a:cubicBezTo>
                    <a:cubicBezTo>
                      <a:pt x="140316" y="9188"/>
                      <a:pt x="179324" y="46507"/>
                      <a:pt x="180391" y="93547"/>
                    </a:cubicBezTo>
                    <a:cubicBezTo>
                      <a:pt x="180651" y="105200"/>
                      <a:pt x="178302" y="116579"/>
                      <a:pt x="173533" y="127977"/>
                    </a:cubicBezTo>
                    <a:cubicBezTo>
                      <a:pt x="171710" y="132327"/>
                      <a:pt x="176225" y="136689"/>
                      <a:pt x="180429" y="134543"/>
                    </a:cubicBezTo>
                    <a:cubicBezTo>
                      <a:pt x="195847" y="126682"/>
                      <a:pt x="212484" y="122345"/>
                      <a:pt x="229444" y="121964"/>
                    </a:cubicBezTo>
                    <a:cubicBezTo>
                      <a:pt x="292221" y="120541"/>
                      <a:pt x="344233" y="170255"/>
                      <a:pt x="345656" y="233012"/>
                    </a:cubicBezTo>
                    <a:cubicBezTo>
                      <a:pt x="346132" y="254253"/>
                      <a:pt x="340531" y="274935"/>
                      <a:pt x="329489" y="293490"/>
                    </a:cubicBezTo>
                    <a:cubicBezTo>
                      <a:pt x="329101" y="294138"/>
                      <a:pt x="328758" y="294811"/>
                      <a:pt x="328695" y="295566"/>
                    </a:cubicBezTo>
                    <a:cubicBezTo>
                      <a:pt x="328695" y="295554"/>
                      <a:pt x="328352" y="298824"/>
                      <a:pt x="328257" y="299986"/>
                    </a:cubicBezTo>
                    <a:cubicBezTo>
                      <a:pt x="328073" y="302056"/>
                      <a:pt x="327946" y="304018"/>
                      <a:pt x="327850" y="306025"/>
                    </a:cubicBezTo>
                    <a:cubicBezTo>
                      <a:pt x="327603" y="311308"/>
                      <a:pt x="327672" y="316502"/>
                      <a:pt x="328149" y="321747"/>
                    </a:cubicBezTo>
                    <a:cubicBezTo>
                      <a:pt x="328155" y="321824"/>
                      <a:pt x="328308" y="322097"/>
                      <a:pt x="328333" y="322357"/>
                    </a:cubicBezTo>
                    <a:cubicBezTo>
                      <a:pt x="328898" y="328085"/>
                      <a:pt x="329978" y="333457"/>
                      <a:pt x="331432" y="338550"/>
                    </a:cubicBezTo>
                    <a:cubicBezTo>
                      <a:pt x="325482" y="337572"/>
                      <a:pt x="319284" y="336924"/>
                      <a:pt x="312991" y="336619"/>
                    </a:cubicBezTo>
                    <a:cubicBezTo>
                      <a:pt x="306889" y="336321"/>
                      <a:pt x="300266" y="336384"/>
                      <a:pt x="293617" y="336651"/>
                    </a:cubicBezTo>
                    <a:cubicBezTo>
                      <a:pt x="289318" y="336829"/>
                      <a:pt x="285781" y="336956"/>
                      <a:pt x="283165" y="337184"/>
                    </a:cubicBezTo>
                    <a:cubicBezTo>
                      <a:pt x="282550" y="337235"/>
                      <a:pt x="281908" y="337464"/>
                      <a:pt x="281349" y="337737"/>
                    </a:cubicBezTo>
                    <a:cubicBezTo>
                      <a:pt x="266452" y="344963"/>
                      <a:pt x="250787" y="348856"/>
                      <a:pt x="234600" y="349224"/>
                    </a:cubicBezTo>
                    <a:cubicBezTo>
                      <a:pt x="171831" y="350640"/>
                      <a:pt x="119812" y="300926"/>
                      <a:pt x="118396" y="238169"/>
                    </a:cubicBezTo>
                    <a:cubicBezTo>
                      <a:pt x="117945" y="218319"/>
                      <a:pt x="122764" y="199072"/>
                      <a:pt x="132423" y="181406"/>
                    </a:cubicBezTo>
                    <a:cubicBezTo>
                      <a:pt x="134696" y="177247"/>
                      <a:pt x="130626" y="172529"/>
                      <a:pt x="126219" y="174269"/>
                    </a:cubicBezTo>
                    <a:cubicBezTo>
                      <a:pt x="116427" y="178129"/>
                      <a:pt x="106807" y="180174"/>
                      <a:pt x="97072" y="180390"/>
                    </a:cubicBezTo>
                    <a:cubicBezTo>
                      <a:pt x="50057" y="181457"/>
                      <a:pt x="11316" y="144360"/>
                      <a:pt x="10249" y="97319"/>
                    </a:cubicBezTo>
                    <a:cubicBezTo>
                      <a:pt x="9728" y="74358"/>
                      <a:pt x="18288" y="52679"/>
                      <a:pt x="33757" y="3649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47" name="Google Shape;4247;p18"/>
              <p:cNvSpPr/>
              <p:nvPr/>
            </p:nvSpPr>
            <p:spPr>
              <a:xfrm>
                <a:off x="3641725" y="1336192"/>
                <a:ext cx="144984" cy="141815"/>
              </a:xfrm>
              <a:custGeom>
                <a:avLst/>
                <a:gdLst/>
                <a:ahLst/>
                <a:cxnLst/>
                <a:rect l="l" t="t" r="r" b="b"/>
                <a:pathLst>
                  <a:path w="144984" h="141815" extrusionOk="0">
                    <a:moveTo>
                      <a:pt x="0" y="123082"/>
                    </a:moveTo>
                    <a:cubicBezTo>
                      <a:pt x="108" y="123158"/>
                      <a:pt x="248" y="123171"/>
                      <a:pt x="356" y="123254"/>
                    </a:cubicBezTo>
                    <a:cubicBezTo>
                      <a:pt x="7664" y="128797"/>
                      <a:pt x="15920" y="133160"/>
                      <a:pt x="24695" y="136328"/>
                    </a:cubicBezTo>
                    <a:cubicBezTo>
                      <a:pt x="25438" y="136595"/>
                      <a:pt x="26238" y="136779"/>
                      <a:pt x="26988" y="137027"/>
                    </a:cubicBezTo>
                    <a:cubicBezTo>
                      <a:pt x="35884" y="139967"/>
                      <a:pt x="45250" y="141859"/>
                      <a:pt x="55163" y="141815"/>
                    </a:cubicBezTo>
                    <a:cubicBezTo>
                      <a:pt x="64262" y="141770"/>
                      <a:pt x="72790" y="139897"/>
                      <a:pt x="81000" y="137293"/>
                    </a:cubicBezTo>
                    <a:cubicBezTo>
                      <a:pt x="89586" y="129642"/>
                      <a:pt x="98546" y="122873"/>
                      <a:pt x="106756" y="114821"/>
                    </a:cubicBezTo>
                    <a:cubicBezTo>
                      <a:pt x="119088" y="102730"/>
                      <a:pt x="129889" y="93104"/>
                      <a:pt x="141027" y="80550"/>
                    </a:cubicBezTo>
                    <a:cubicBezTo>
                      <a:pt x="143675" y="72193"/>
                      <a:pt x="145028" y="60560"/>
                      <a:pt x="144983" y="51295"/>
                    </a:cubicBezTo>
                    <a:cubicBezTo>
                      <a:pt x="144888" y="32201"/>
                      <a:pt x="138741" y="14542"/>
                      <a:pt x="128550" y="0"/>
                    </a:cubicBezTo>
                    <a:cubicBezTo>
                      <a:pt x="112935" y="31083"/>
                      <a:pt x="95021" y="59906"/>
                      <a:pt x="75082" y="77146"/>
                    </a:cubicBezTo>
                    <a:cubicBezTo>
                      <a:pt x="54077" y="95307"/>
                      <a:pt x="27127" y="110077"/>
                      <a:pt x="0" y="123082"/>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4248" name="Google Shape;4248;p18"/>
              <p:cNvGrpSpPr/>
              <p:nvPr/>
            </p:nvGrpSpPr>
            <p:grpSpPr>
              <a:xfrm>
                <a:off x="3750380" y="1204458"/>
                <a:ext cx="202912" cy="235607"/>
                <a:chOff x="3750380" y="1204458"/>
                <a:chExt cx="202912" cy="235607"/>
              </a:xfrm>
            </p:grpSpPr>
            <p:sp>
              <p:nvSpPr>
                <p:cNvPr id="4249" name="Google Shape;4249;p18"/>
                <p:cNvSpPr/>
                <p:nvPr/>
              </p:nvSpPr>
              <p:spPr>
                <a:xfrm>
                  <a:off x="3757154" y="1214155"/>
                  <a:ext cx="143272" cy="219310"/>
                </a:xfrm>
                <a:custGeom>
                  <a:avLst/>
                  <a:gdLst/>
                  <a:ahLst/>
                  <a:cxnLst/>
                  <a:rect l="l" t="t" r="r" b="b"/>
                  <a:pathLst>
                    <a:path w="143272" h="219310" extrusionOk="0">
                      <a:moveTo>
                        <a:pt x="26519" y="219293"/>
                      </a:moveTo>
                      <a:cubicBezTo>
                        <a:pt x="141" y="169001"/>
                        <a:pt x="-29114" y="22469"/>
                        <a:pt x="60548" y="2619"/>
                      </a:cubicBezTo>
                      <a:cubicBezTo>
                        <a:pt x="162593" y="-19975"/>
                        <a:pt x="141460" y="111064"/>
                        <a:pt x="141460" y="111064"/>
                      </a:cubicBezTo>
                      <a:cubicBezTo>
                        <a:pt x="141460" y="111064"/>
                        <a:pt x="27357" y="220887"/>
                        <a:pt x="26519" y="21929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50" name="Google Shape;4250;p18"/>
                <p:cNvSpPr/>
                <p:nvPr/>
              </p:nvSpPr>
              <p:spPr>
                <a:xfrm>
                  <a:off x="3750380" y="1204458"/>
                  <a:ext cx="153455" cy="229526"/>
                </a:xfrm>
                <a:custGeom>
                  <a:avLst/>
                  <a:gdLst/>
                  <a:ahLst/>
                  <a:cxnLst/>
                  <a:rect l="l" t="t" r="r" b="b"/>
                  <a:pathLst>
                    <a:path w="153455" h="229526" extrusionOk="0">
                      <a:moveTo>
                        <a:pt x="25329" y="24787"/>
                      </a:moveTo>
                      <a:cubicBezTo>
                        <a:pt x="8692" y="42941"/>
                        <a:pt x="469" y="70291"/>
                        <a:pt x="18" y="104435"/>
                      </a:cubicBezTo>
                      <a:cubicBezTo>
                        <a:pt x="-534" y="146434"/>
                        <a:pt x="11556" y="197094"/>
                        <a:pt x="27107" y="226736"/>
                      </a:cubicBezTo>
                      <a:cubicBezTo>
                        <a:pt x="31838" y="229968"/>
                        <a:pt x="31825" y="229860"/>
                        <a:pt x="33394" y="229041"/>
                      </a:cubicBezTo>
                      <a:cubicBezTo>
                        <a:pt x="34206" y="228685"/>
                        <a:pt x="34238" y="228749"/>
                        <a:pt x="34626" y="228507"/>
                      </a:cubicBezTo>
                      <a:cubicBezTo>
                        <a:pt x="34994" y="228273"/>
                        <a:pt x="35362" y="227853"/>
                        <a:pt x="35839" y="227479"/>
                      </a:cubicBezTo>
                      <a:cubicBezTo>
                        <a:pt x="36600" y="226876"/>
                        <a:pt x="37674" y="226063"/>
                        <a:pt x="39001" y="224894"/>
                      </a:cubicBezTo>
                      <a:cubicBezTo>
                        <a:pt x="41465" y="222729"/>
                        <a:pt x="44932" y="219541"/>
                        <a:pt x="49428" y="215382"/>
                      </a:cubicBezTo>
                      <a:cubicBezTo>
                        <a:pt x="57473" y="207933"/>
                        <a:pt x="89267" y="177873"/>
                        <a:pt x="93033" y="174285"/>
                      </a:cubicBezTo>
                      <a:cubicBezTo>
                        <a:pt x="105542" y="162379"/>
                        <a:pt x="149846" y="119942"/>
                        <a:pt x="150069" y="119726"/>
                      </a:cubicBezTo>
                      <a:cubicBezTo>
                        <a:pt x="150856" y="118964"/>
                        <a:pt x="151428" y="117903"/>
                        <a:pt x="151599" y="116817"/>
                      </a:cubicBezTo>
                      <a:cubicBezTo>
                        <a:pt x="151694" y="116233"/>
                        <a:pt x="151828" y="115312"/>
                        <a:pt x="152012" y="113820"/>
                      </a:cubicBezTo>
                      <a:cubicBezTo>
                        <a:pt x="152317" y="111369"/>
                        <a:pt x="152653" y="108505"/>
                        <a:pt x="152888" y="105457"/>
                      </a:cubicBezTo>
                      <a:cubicBezTo>
                        <a:pt x="153561" y="96751"/>
                        <a:pt x="153644" y="87576"/>
                        <a:pt x="153091" y="78317"/>
                      </a:cubicBezTo>
                      <a:cubicBezTo>
                        <a:pt x="150875" y="41068"/>
                        <a:pt x="138124" y="13496"/>
                        <a:pt x="110343" y="3641"/>
                      </a:cubicBezTo>
                      <a:cubicBezTo>
                        <a:pt x="97706" y="-842"/>
                        <a:pt x="82473" y="-1236"/>
                        <a:pt x="64515" y="2740"/>
                      </a:cubicBezTo>
                      <a:cubicBezTo>
                        <a:pt x="48297" y="6327"/>
                        <a:pt x="35311" y="13897"/>
                        <a:pt x="25329" y="24787"/>
                      </a:cubicBezTo>
                      <a:close/>
                      <a:moveTo>
                        <a:pt x="42093" y="23428"/>
                      </a:moveTo>
                      <a:cubicBezTo>
                        <a:pt x="49116" y="18348"/>
                        <a:pt x="57232" y="14595"/>
                        <a:pt x="66668" y="12506"/>
                      </a:cubicBezTo>
                      <a:cubicBezTo>
                        <a:pt x="82873" y="8918"/>
                        <a:pt x="96291" y="9274"/>
                        <a:pt x="107009" y="13077"/>
                      </a:cubicBezTo>
                      <a:cubicBezTo>
                        <a:pt x="129946" y="21212"/>
                        <a:pt x="141032" y="45354"/>
                        <a:pt x="143033" y="78984"/>
                      </a:cubicBezTo>
                      <a:cubicBezTo>
                        <a:pt x="143554" y="87741"/>
                        <a:pt x="143427" y="96364"/>
                        <a:pt x="142779" y="104632"/>
                      </a:cubicBezTo>
                      <a:cubicBezTo>
                        <a:pt x="142556" y="107521"/>
                        <a:pt x="142175" y="110194"/>
                        <a:pt x="141890" y="112499"/>
                      </a:cubicBezTo>
                      <a:cubicBezTo>
                        <a:pt x="141826" y="113001"/>
                        <a:pt x="141725" y="113115"/>
                        <a:pt x="141674" y="113503"/>
                      </a:cubicBezTo>
                      <a:cubicBezTo>
                        <a:pt x="139140" y="115928"/>
                        <a:pt x="78631" y="174037"/>
                        <a:pt x="75202" y="177295"/>
                      </a:cubicBezTo>
                      <a:cubicBezTo>
                        <a:pt x="61683" y="190115"/>
                        <a:pt x="50621" y="200574"/>
                        <a:pt x="42614" y="207984"/>
                      </a:cubicBezTo>
                      <a:cubicBezTo>
                        <a:pt x="38740" y="211572"/>
                        <a:pt x="35966" y="214150"/>
                        <a:pt x="33641" y="216214"/>
                      </a:cubicBezTo>
                      <a:cubicBezTo>
                        <a:pt x="20097" y="187531"/>
                        <a:pt x="9734" y="142617"/>
                        <a:pt x="10235" y="104632"/>
                      </a:cubicBezTo>
                      <a:cubicBezTo>
                        <a:pt x="10731" y="66792"/>
                        <a:pt x="21030" y="38668"/>
                        <a:pt x="42093" y="2342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51" name="Google Shape;4251;p18"/>
                <p:cNvSpPr/>
                <p:nvPr/>
              </p:nvSpPr>
              <p:spPr>
                <a:xfrm>
                  <a:off x="3783640" y="1314402"/>
                  <a:ext cx="165298" cy="123837"/>
                </a:xfrm>
                <a:custGeom>
                  <a:avLst/>
                  <a:gdLst/>
                  <a:ahLst/>
                  <a:cxnLst/>
                  <a:rect l="l" t="t" r="r" b="b"/>
                  <a:pathLst>
                    <a:path w="165298" h="123837" extrusionOk="0">
                      <a:moveTo>
                        <a:pt x="13" y="118850"/>
                      </a:moveTo>
                      <a:cubicBezTo>
                        <a:pt x="41238" y="133975"/>
                        <a:pt x="146317" y="115052"/>
                        <a:pt x="162802" y="57236"/>
                      </a:cubicBezTo>
                      <a:cubicBezTo>
                        <a:pt x="177058" y="7229"/>
                        <a:pt x="126842" y="-11421"/>
                        <a:pt x="98838" y="6893"/>
                      </a:cubicBezTo>
                      <a:cubicBezTo>
                        <a:pt x="82639" y="17485"/>
                        <a:pt x="80944" y="19669"/>
                        <a:pt x="54185" y="47291"/>
                      </a:cubicBezTo>
                      <a:cubicBezTo>
                        <a:pt x="23674" y="78794"/>
                        <a:pt x="-654" y="118602"/>
                        <a:pt x="13" y="11885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52" name="Google Shape;4252;p18"/>
                <p:cNvSpPr/>
                <p:nvPr/>
              </p:nvSpPr>
              <p:spPr>
                <a:xfrm>
                  <a:off x="3777789" y="1306084"/>
                  <a:ext cx="175503" cy="133981"/>
                </a:xfrm>
                <a:custGeom>
                  <a:avLst/>
                  <a:gdLst/>
                  <a:ahLst/>
                  <a:cxnLst/>
                  <a:rect l="l" t="t" r="r" b="b"/>
                  <a:pathLst>
                    <a:path w="175503" h="133981" extrusionOk="0">
                      <a:moveTo>
                        <a:pt x="55655" y="48752"/>
                      </a:moveTo>
                      <a:cubicBezTo>
                        <a:pt x="41996" y="62855"/>
                        <a:pt x="28636" y="79702"/>
                        <a:pt x="16488" y="96942"/>
                      </a:cubicBezTo>
                      <a:cubicBezTo>
                        <a:pt x="11986" y="103324"/>
                        <a:pt x="7782" y="109363"/>
                        <a:pt x="4671" y="114335"/>
                      </a:cubicBezTo>
                      <a:cubicBezTo>
                        <a:pt x="3362" y="116430"/>
                        <a:pt x="2448" y="118208"/>
                        <a:pt x="1712" y="119523"/>
                      </a:cubicBezTo>
                      <a:cubicBezTo>
                        <a:pt x="1331" y="120196"/>
                        <a:pt x="975" y="120856"/>
                        <a:pt x="765" y="121294"/>
                      </a:cubicBezTo>
                      <a:cubicBezTo>
                        <a:pt x="588" y="121675"/>
                        <a:pt x="632" y="121599"/>
                        <a:pt x="416" y="122177"/>
                      </a:cubicBezTo>
                      <a:cubicBezTo>
                        <a:pt x="289" y="122571"/>
                        <a:pt x="213" y="122653"/>
                        <a:pt x="86" y="123555"/>
                      </a:cubicBezTo>
                      <a:cubicBezTo>
                        <a:pt x="-162" y="125301"/>
                        <a:pt x="-98" y="125257"/>
                        <a:pt x="3470" y="128679"/>
                      </a:cubicBezTo>
                      <a:cubicBezTo>
                        <a:pt x="25626" y="136814"/>
                        <a:pt x="63484" y="135506"/>
                        <a:pt x="97336" y="125327"/>
                      </a:cubicBezTo>
                      <a:cubicBezTo>
                        <a:pt x="136433" y="113573"/>
                        <a:pt x="164710" y="92268"/>
                        <a:pt x="172838" y="63757"/>
                      </a:cubicBezTo>
                      <a:cubicBezTo>
                        <a:pt x="180000" y="38617"/>
                        <a:pt x="172355" y="18031"/>
                        <a:pt x="154384" y="7172"/>
                      </a:cubicBezTo>
                      <a:cubicBezTo>
                        <a:pt x="138313" y="-2543"/>
                        <a:pt x="116640" y="-2416"/>
                        <a:pt x="101133" y="7725"/>
                      </a:cubicBezTo>
                      <a:cubicBezTo>
                        <a:pt x="95425" y="11458"/>
                        <a:pt x="92104" y="13846"/>
                        <a:pt x="88814" y="16424"/>
                      </a:cubicBezTo>
                      <a:cubicBezTo>
                        <a:pt x="83004" y="20983"/>
                        <a:pt x="78362" y="25301"/>
                        <a:pt x="65440" y="38636"/>
                      </a:cubicBezTo>
                      <a:cubicBezTo>
                        <a:pt x="63846" y="40281"/>
                        <a:pt x="57211" y="47145"/>
                        <a:pt x="55655" y="48752"/>
                      </a:cubicBezTo>
                      <a:close/>
                      <a:moveTo>
                        <a:pt x="62957" y="55883"/>
                      </a:moveTo>
                      <a:cubicBezTo>
                        <a:pt x="64513" y="54276"/>
                        <a:pt x="71155" y="47406"/>
                        <a:pt x="72743" y="45767"/>
                      </a:cubicBezTo>
                      <a:cubicBezTo>
                        <a:pt x="85341" y="32769"/>
                        <a:pt x="89697" y="28629"/>
                        <a:pt x="95025" y="24457"/>
                      </a:cubicBezTo>
                      <a:cubicBezTo>
                        <a:pt x="98035" y="22095"/>
                        <a:pt x="101241" y="19739"/>
                        <a:pt x="106728" y="16151"/>
                      </a:cubicBezTo>
                      <a:cubicBezTo>
                        <a:pt x="118932" y="8169"/>
                        <a:pt x="136382" y="8061"/>
                        <a:pt x="149158" y="15783"/>
                      </a:cubicBezTo>
                      <a:cubicBezTo>
                        <a:pt x="163141" y="24235"/>
                        <a:pt x="168977" y="39983"/>
                        <a:pt x="163040" y="60811"/>
                      </a:cubicBezTo>
                      <a:cubicBezTo>
                        <a:pt x="156048" y="85341"/>
                        <a:pt x="130566" y="104715"/>
                        <a:pt x="94440" y="115579"/>
                      </a:cubicBezTo>
                      <a:cubicBezTo>
                        <a:pt x="65250" y="124355"/>
                        <a:pt x="33436" y="125771"/>
                        <a:pt x="12938" y="120443"/>
                      </a:cubicBezTo>
                      <a:cubicBezTo>
                        <a:pt x="13116" y="120151"/>
                        <a:pt x="13224" y="119986"/>
                        <a:pt x="13414" y="119681"/>
                      </a:cubicBezTo>
                      <a:cubicBezTo>
                        <a:pt x="16424" y="114868"/>
                        <a:pt x="20349" y="109032"/>
                        <a:pt x="24743" y="102797"/>
                      </a:cubicBezTo>
                      <a:cubicBezTo>
                        <a:pt x="36611" y="85963"/>
                        <a:pt x="49705" y="69567"/>
                        <a:pt x="62957" y="5588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253" name="Google Shape;4253;p18"/>
              <p:cNvGrpSpPr/>
              <p:nvPr/>
            </p:nvGrpSpPr>
            <p:grpSpPr>
              <a:xfrm>
                <a:off x="3523782" y="1446678"/>
                <a:ext cx="234462" cy="200714"/>
                <a:chOff x="3523782" y="1446678"/>
                <a:chExt cx="234462" cy="200714"/>
              </a:xfrm>
            </p:grpSpPr>
            <p:sp>
              <p:nvSpPr>
                <p:cNvPr id="4254" name="Google Shape;4254;p18"/>
                <p:cNvSpPr/>
                <p:nvPr/>
              </p:nvSpPr>
              <p:spPr>
                <a:xfrm>
                  <a:off x="3533567" y="1453154"/>
                  <a:ext cx="215815" cy="144781"/>
                </a:xfrm>
                <a:custGeom>
                  <a:avLst/>
                  <a:gdLst/>
                  <a:ahLst/>
                  <a:cxnLst/>
                  <a:rect l="l" t="t" r="r" b="b"/>
                  <a:pathLst>
                    <a:path w="215815" h="144781" extrusionOk="0">
                      <a:moveTo>
                        <a:pt x="215796" y="20058"/>
                      </a:moveTo>
                      <a:cubicBezTo>
                        <a:pt x="164063" y="-3348"/>
                        <a:pt x="16069" y="-24023"/>
                        <a:pt x="1471" y="66642"/>
                      </a:cubicBezTo>
                      <a:cubicBezTo>
                        <a:pt x="-15141" y="169829"/>
                        <a:pt x="114444" y="141108"/>
                        <a:pt x="114444" y="141108"/>
                      </a:cubicBezTo>
                      <a:cubicBezTo>
                        <a:pt x="114444" y="141108"/>
                        <a:pt x="217441" y="20801"/>
                        <a:pt x="215796" y="2005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55" name="Google Shape;4255;p18"/>
                <p:cNvSpPr/>
                <p:nvPr/>
              </p:nvSpPr>
              <p:spPr>
                <a:xfrm>
                  <a:off x="3523782" y="1446678"/>
                  <a:ext cx="226052" cy="154905"/>
                </a:xfrm>
                <a:custGeom>
                  <a:avLst/>
                  <a:gdLst/>
                  <a:ahLst/>
                  <a:cxnLst/>
                  <a:rect l="l" t="t" r="r" b="b"/>
                  <a:pathLst>
                    <a:path w="226052" h="154905" extrusionOk="0">
                      <a:moveTo>
                        <a:pt x="21270" y="30471"/>
                      </a:moveTo>
                      <a:cubicBezTo>
                        <a:pt x="38421" y="12805"/>
                        <a:pt x="65244" y="3007"/>
                        <a:pt x="99305" y="569"/>
                      </a:cubicBezTo>
                      <a:cubicBezTo>
                        <a:pt x="141203" y="-2422"/>
                        <a:pt x="192479" y="6697"/>
                        <a:pt x="222971" y="20495"/>
                      </a:cubicBezTo>
                      <a:cubicBezTo>
                        <a:pt x="226476" y="25029"/>
                        <a:pt x="226369" y="25023"/>
                        <a:pt x="225645" y="26636"/>
                      </a:cubicBezTo>
                      <a:cubicBezTo>
                        <a:pt x="225340" y="27468"/>
                        <a:pt x="225403" y="27493"/>
                        <a:pt x="225181" y="27893"/>
                      </a:cubicBezTo>
                      <a:cubicBezTo>
                        <a:pt x="224972" y="28280"/>
                        <a:pt x="224572" y="28674"/>
                        <a:pt x="224222" y="29169"/>
                      </a:cubicBezTo>
                      <a:cubicBezTo>
                        <a:pt x="223670" y="29963"/>
                        <a:pt x="222920" y="31081"/>
                        <a:pt x="221828" y="32471"/>
                      </a:cubicBezTo>
                      <a:cubicBezTo>
                        <a:pt x="219809" y="35056"/>
                        <a:pt x="216831" y="38707"/>
                        <a:pt x="212939" y="43438"/>
                      </a:cubicBezTo>
                      <a:cubicBezTo>
                        <a:pt x="205972" y="51902"/>
                        <a:pt x="177810" y="85392"/>
                        <a:pt x="174451" y="89361"/>
                      </a:cubicBezTo>
                      <a:cubicBezTo>
                        <a:pt x="163288" y="102544"/>
                        <a:pt x="123505" y="149235"/>
                        <a:pt x="123302" y="149470"/>
                      </a:cubicBezTo>
                      <a:cubicBezTo>
                        <a:pt x="122591" y="150308"/>
                        <a:pt x="121562" y="150937"/>
                        <a:pt x="120489" y="151172"/>
                      </a:cubicBezTo>
                      <a:cubicBezTo>
                        <a:pt x="119911" y="151299"/>
                        <a:pt x="118997" y="151489"/>
                        <a:pt x="117523" y="151756"/>
                      </a:cubicBezTo>
                      <a:cubicBezTo>
                        <a:pt x="115091" y="152201"/>
                        <a:pt x="112253" y="152702"/>
                        <a:pt x="109224" y="153121"/>
                      </a:cubicBezTo>
                      <a:cubicBezTo>
                        <a:pt x="100575" y="154302"/>
                        <a:pt x="91412" y="154912"/>
                        <a:pt x="82141" y="154906"/>
                      </a:cubicBezTo>
                      <a:cubicBezTo>
                        <a:pt x="44822" y="154861"/>
                        <a:pt x="16558" y="143736"/>
                        <a:pt x="5103" y="116571"/>
                      </a:cubicBezTo>
                      <a:cubicBezTo>
                        <a:pt x="-104" y="104220"/>
                        <a:pt x="-1387" y="89031"/>
                        <a:pt x="1534" y="70876"/>
                      </a:cubicBezTo>
                      <a:cubicBezTo>
                        <a:pt x="4176" y="54474"/>
                        <a:pt x="10977" y="41076"/>
                        <a:pt x="21270" y="30471"/>
                      </a:cubicBezTo>
                      <a:close/>
                      <a:moveTo>
                        <a:pt x="20883" y="47286"/>
                      </a:moveTo>
                      <a:cubicBezTo>
                        <a:pt x="16222" y="54588"/>
                        <a:pt x="12951" y="62913"/>
                        <a:pt x="11415" y="72457"/>
                      </a:cubicBezTo>
                      <a:cubicBezTo>
                        <a:pt x="8773" y="88840"/>
                        <a:pt x="9910" y="102220"/>
                        <a:pt x="14329" y="112697"/>
                      </a:cubicBezTo>
                      <a:cubicBezTo>
                        <a:pt x="23785" y="135119"/>
                        <a:pt x="48537" y="144784"/>
                        <a:pt x="82224" y="144822"/>
                      </a:cubicBezTo>
                      <a:cubicBezTo>
                        <a:pt x="90993" y="144828"/>
                        <a:pt x="99591" y="144200"/>
                        <a:pt x="107808" y="143076"/>
                      </a:cubicBezTo>
                      <a:cubicBezTo>
                        <a:pt x="110684" y="142688"/>
                        <a:pt x="113326" y="142148"/>
                        <a:pt x="115612" y="141729"/>
                      </a:cubicBezTo>
                      <a:cubicBezTo>
                        <a:pt x="116107" y="141640"/>
                        <a:pt x="116215" y="141526"/>
                        <a:pt x="116603" y="141456"/>
                      </a:cubicBezTo>
                      <a:cubicBezTo>
                        <a:pt x="118876" y="138783"/>
                        <a:pt x="173365" y="74997"/>
                        <a:pt x="176413" y="71384"/>
                      </a:cubicBezTo>
                      <a:cubicBezTo>
                        <a:pt x="188434" y="57147"/>
                        <a:pt x="198232" y="45495"/>
                        <a:pt x="205160" y="37069"/>
                      </a:cubicBezTo>
                      <a:cubicBezTo>
                        <a:pt x="208519" y="32992"/>
                        <a:pt x="210932" y="30065"/>
                        <a:pt x="212849" y="27633"/>
                      </a:cubicBezTo>
                      <a:cubicBezTo>
                        <a:pt x="183430" y="15777"/>
                        <a:pt x="137989" y="8043"/>
                        <a:pt x="100099" y="10754"/>
                      </a:cubicBezTo>
                      <a:cubicBezTo>
                        <a:pt x="62348" y="13453"/>
                        <a:pt x="34872" y="25378"/>
                        <a:pt x="20883" y="472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56" name="Google Shape;4256;p18"/>
                <p:cNvSpPr/>
                <p:nvPr/>
              </p:nvSpPr>
              <p:spPr>
                <a:xfrm>
                  <a:off x="3637597" y="1473194"/>
                  <a:ext cx="118857" cy="169655"/>
                </a:xfrm>
                <a:custGeom>
                  <a:avLst/>
                  <a:gdLst/>
                  <a:ahLst/>
                  <a:cxnLst/>
                  <a:rect l="l" t="t" r="r" b="b"/>
                  <a:pathLst>
                    <a:path w="118857" h="169655" extrusionOk="0">
                      <a:moveTo>
                        <a:pt x="111570" y="12"/>
                      </a:moveTo>
                      <a:cubicBezTo>
                        <a:pt x="129077" y="40283"/>
                        <a:pt x="116294" y="146290"/>
                        <a:pt x="59538" y="166108"/>
                      </a:cubicBezTo>
                      <a:cubicBezTo>
                        <a:pt x="10446" y="183254"/>
                        <a:pt x="-11093" y="134206"/>
                        <a:pt x="5563" y="105187"/>
                      </a:cubicBezTo>
                      <a:cubicBezTo>
                        <a:pt x="15190" y="88404"/>
                        <a:pt x="17266" y="86581"/>
                        <a:pt x="43295" y="58260"/>
                      </a:cubicBezTo>
                      <a:cubicBezTo>
                        <a:pt x="72968" y="25964"/>
                        <a:pt x="111290" y="-636"/>
                        <a:pt x="111570" y="12"/>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57" name="Google Shape;4257;p18"/>
                <p:cNvSpPr/>
                <p:nvPr/>
              </p:nvSpPr>
              <p:spPr>
                <a:xfrm>
                  <a:off x="3629239" y="1467510"/>
                  <a:ext cx="129005" cy="179882"/>
                </a:xfrm>
                <a:custGeom>
                  <a:avLst/>
                  <a:gdLst/>
                  <a:ahLst/>
                  <a:cxnLst/>
                  <a:rect l="l" t="t" r="r" b="b"/>
                  <a:pathLst>
                    <a:path w="129005" h="179882" extrusionOk="0">
                      <a:moveTo>
                        <a:pt x="44546" y="59969"/>
                      </a:moveTo>
                      <a:cubicBezTo>
                        <a:pt x="57830" y="45510"/>
                        <a:pt x="73870" y="31191"/>
                        <a:pt x="90374" y="18059"/>
                      </a:cubicBezTo>
                      <a:cubicBezTo>
                        <a:pt x="96483" y="13195"/>
                        <a:pt x="102268" y="8649"/>
                        <a:pt x="107049" y="5251"/>
                      </a:cubicBezTo>
                      <a:cubicBezTo>
                        <a:pt x="109062" y="3823"/>
                        <a:pt x="110790" y="2813"/>
                        <a:pt x="112060" y="1994"/>
                      </a:cubicBezTo>
                      <a:cubicBezTo>
                        <a:pt x="112707" y="1575"/>
                        <a:pt x="113342" y="1187"/>
                        <a:pt x="113768" y="952"/>
                      </a:cubicBezTo>
                      <a:cubicBezTo>
                        <a:pt x="114142" y="749"/>
                        <a:pt x="114066" y="800"/>
                        <a:pt x="114631" y="552"/>
                      </a:cubicBezTo>
                      <a:cubicBezTo>
                        <a:pt x="115018" y="400"/>
                        <a:pt x="115095" y="324"/>
                        <a:pt x="115984" y="140"/>
                      </a:cubicBezTo>
                      <a:cubicBezTo>
                        <a:pt x="117717" y="-210"/>
                        <a:pt x="117673" y="-140"/>
                        <a:pt x="121305" y="3219"/>
                      </a:cubicBezTo>
                      <a:cubicBezTo>
                        <a:pt x="130709" y="24866"/>
                        <a:pt x="131605" y="62732"/>
                        <a:pt x="123413" y="97123"/>
                      </a:cubicBezTo>
                      <a:cubicBezTo>
                        <a:pt x="113958" y="136836"/>
                        <a:pt x="94337" y="166306"/>
                        <a:pt x="66346" y="176079"/>
                      </a:cubicBezTo>
                      <a:cubicBezTo>
                        <a:pt x="41663" y="184696"/>
                        <a:pt x="20664" y="178257"/>
                        <a:pt x="8783" y="160953"/>
                      </a:cubicBezTo>
                      <a:cubicBezTo>
                        <a:pt x="-1853" y="145472"/>
                        <a:pt x="-2983" y="123825"/>
                        <a:pt x="6237" y="107753"/>
                      </a:cubicBezTo>
                      <a:cubicBezTo>
                        <a:pt x="9634" y="101835"/>
                        <a:pt x="11818" y="98387"/>
                        <a:pt x="14200" y="94951"/>
                      </a:cubicBezTo>
                      <a:cubicBezTo>
                        <a:pt x="18416" y="88887"/>
                        <a:pt x="22461" y="84004"/>
                        <a:pt x="35015" y="70326"/>
                      </a:cubicBezTo>
                      <a:cubicBezTo>
                        <a:pt x="36564" y="68637"/>
                        <a:pt x="43035" y="61614"/>
                        <a:pt x="44546" y="59969"/>
                      </a:cubicBezTo>
                      <a:close/>
                      <a:moveTo>
                        <a:pt x="52090" y="66840"/>
                      </a:moveTo>
                      <a:cubicBezTo>
                        <a:pt x="50572" y="68491"/>
                        <a:pt x="44102" y="75520"/>
                        <a:pt x="42559" y="77203"/>
                      </a:cubicBezTo>
                      <a:cubicBezTo>
                        <a:pt x="30322" y="90532"/>
                        <a:pt x="26442" y="95123"/>
                        <a:pt x="22582" y="100685"/>
                      </a:cubicBezTo>
                      <a:cubicBezTo>
                        <a:pt x="20404" y="103829"/>
                        <a:pt x="18238" y="107162"/>
                        <a:pt x="14974" y="112852"/>
                      </a:cubicBezTo>
                      <a:cubicBezTo>
                        <a:pt x="7716" y="125501"/>
                        <a:pt x="8624" y="142926"/>
                        <a:pt x="17076" y="155232"/>
                      </a:cubicBezTo>
                      <a:cubicBezTo>
                        <a:pt x="26322" y="168700"/>
                        <a:pt x="42387" y="173609"/>
                        <a:pt x="62834" y="166472"/>
                      </a:cubicBezTo>
                      <a:cubicBezTo>
                        <a:pt x="86913" y="158064"/>
                        <a:pt x="104776" y="131496"/>
                        <a:pt x="113513" y="94799"/>
                      </a:cubicBezTo>
                      <a:cubicBezTo>
                        <a:pt x="120581" y="65145"/>
                        <a:pt x="120143" y="33306"/>
                        <a:pt x="113628" y="13151"/>
                      </a:cubicBezTo>
                      <a:cubicBezTo>
                        <a:pt x="113348" y="13348"/>
                        <a:pt x="113190" y="13462"/>
                        <a:pt x="112898" y="13671"/>
                      </a:cubicBezTo>
                      <a:cubicBezTo>
                        <a:pt x="108268" y="16954"/>
                        <a:pt x="102668" y="21215"/>
                        <a:pt x="96699" y="25965"/>
                      </a:cubicBezTo>
                      <a:cubicBezTo>
                        <a:pt x="80582" y="38792"/>
                        <a:pt x="64974" y="52819"/>
                        <a:pt x="52090" y="668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grpSp>
        <p:nvGrpSpPr>
          <p:cNvPr id="4258" name="Google Shape;4258;p18"/>
          <p:cNvGrpSpPr/>
          <p:nvPr/>
        </p:nvGrpSpPr>
        <p:grpSpPr>
          <a:xfrm>
            <a:off x="-15676" y="5900023"/>
            <a:ext cx="12227907" cy="968060"/>
            <a:chOff x="-15676" y="5900023"/>
            <a:chExt cx="12227907" cy="968060"/>
          </a:xfrm>
        </p:grpSpPr>
        <p:sp>
          <p:nvSpPr>
            <p:cNvPr id="4259" name="Google Shape;4259;p18"/>
            <p:cNvSpPr/>
            <p:nvPr/>
          </p:nvSpPr>
          <p:spPr>
            <a:xfrm>
              <a:off x="725" y="6096772"/>
              <a:ext cx="12190552" cy="771311"/>
            </a:xfrm>
            <a:custGeom>
              <a:avLst/>
              <a:gdLst/>
              <a:ahLst/>
              <a:cxnLst/>
              <a:rect l="l" t="t" r="r" b="b"/>
              <a:pathLst>
                <a:path w="12190552" h="1078757" extrusionOk="0">
                  <a:moveTo>
                    <a:pt x="3098" y="0"/>
                  </a:moveTo>
                  <a:lnTo>
                    <a:pt x="0" y="1077487"/>
                  </a:lnTo>
                  <a:lnTo>
                    <a:pt x="12190553" y="1078757"/>
                  </a:lnTo>
                  <a:cubicBezTo>
                    <a:pt x="12190553" y="1078757"/>
                    <a:pt x="12188521" y="10566"/>
                    <a:pt x="12188457" y="10179"/>
                  </a:cubicBezTo>
                  <a:lnTo>
                    <a:pt x="3098" y="0"/>
                  </a:lnTo>
                  <a:close/>
                </a:path>
              </a:pathLst>
            </a:cu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60" name="Google Shape;4260;p18"/>
            <p:cNvSpPr/>
            <p:nvPr/>
          </p:nvSpPr>
          <p:spPr>
            <a:xfrm>
              <a:off x="-15676" y="6020790"/>
              <a:ext cx="12208565" cy="477501"/>
            </a:xfrm>
            <a:custGeom>
              <a:avLst/>
              <a:gdLst/>
              <a:ahLst/>
              <a:cxnLst/>
              <a:rect l="l" t="t" r="r" b="b"/>
              <a:pathLst>
                <a:path w="12208565" h="477501" extrusionOk="0">
                  <a:moveTo>
                    <a:pt x="0" y="0"/>
                  </a:moveTo>
                  <a:lnTo>
                    <a:pt x="0" y="477501"/>
                  </a:lnTo>
                  <a:lnTo>
                    <a:pt x="12205962" y="475545"/>
                  </a:lnTo>
                  <a:lnTo>
                    <a:pt x="12208566" y="2280"/>
                  </a:lnTo>
                  <a:lnTo>
                    <a:pt x="0" y="0"/>
                  </a:ln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61" name="Google Shape;4261;p18"/>
            <p:cNvSpPr/>
            <p:nvPr/>
          </p:nvSpPr>
          <p:spPr>
            <a:xfrm>
              <a:off x="2106" y="5900023"/>
              <a:ext cx="12198520" cy="517645"/>
            </a:xfrm>
            <a:custGeom>
              <a:avLst/>
              <a:gdLst/>
              <a:ahLst/>
              <a:cxnLst/>
              <a:rect l="l" t="t" r="r" b="b"/>
              <a:pathLst>
                <a:path w="12229093" h="517645" extrusionOk="0">
                  <a:moveTo>
                    <a:pt x="0" y="0"/>
                  </a:moveTo>
                  <a:lnTo>
                    <a:pt x="0" y="517646"/>
                  </a:lnTo>
                  <a:lnTo>
                    <a:pt x="20638" y="517646"/>
                  </a:lnTo>
                  <a:lnTo>
                    <a:pt x="12227125" y="517646"/>
                  </a:lnTo>
                  <a:lnTo>
                    <a:pt x="12227697" y="408331"/>
                  </a:lnTo>
                  <a:lnTo>
                    <a:pt x="12229093" y="109309"/>
                  </a:lnTo>
                  <a:lnTo>
                    <a:pt x="12229093" y="106255"/>
                  </a:lnTo>
                  <a:lnTo>
                    <a:pt x="12227125" y="106255"/>
                  </a:lnTo>
                  <a:lnTo>
                    <a:pt x="12227125"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62" name="Google Shape;4262;p18"/>
            <p:cNvSpPr/>
            <p:nvPr/>
          </p:nvSpPr>
          <p:spPr>
            <a:xfrm>
              <a:off x="2100" y="5981292"/>
              <a:ext cx="12210131" cy="351440"/>
            </a:xfrm>
            <a:custGeom>
              <a:avLst/>
              <a:gdLst/>
              <a:ahLst/>
              <a:cxnLst/>
              <a:rect l="l" t="t" r="r" b="b"/>
              <a:pathLst>
                <a:path w="12179682" h="351440" extrusionOk="0">
                  <a:moveTo>
                    <a:pt x="0" y="0"/>
                  </a:moveTo>
                  <a:lnTo>
                    <a:pt x="0" y="351441"/>
                  </a:lnTo>
                  <a:lnTo>
                    <a:pt x="12178286" y="351441"/>
                  </a:lnTo>
                  <a:lnTo>
                    <a:pt x="12179683" y="0"/>
                  </a:lnTo>
                  <a:lnTo>
                    <a:pt x="0"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4263" name="Google Shape;4263;p18"/>
            <p:cNvGrpSpPr/>
            <p:nvPr/>
          </p:nvGrpSpPr>
          <p:grpSpPr>
            <a:xfrm>
              <a:off x="30453" y="6029800"/>
              <a:ext cx="12175340" cy="247084"/>
              <a:chOff x="30379" y="5496452"/>
              <a:chExt cx="12146189" cy="247084"/>
            </a:xfrm>
          </p:grpSpPr>
          <p:grpSp>
            <p:nvGrpSpPr>
              <p:cNvPr id="4264" name="Google Shape;4264;p18"/>
              <p:cNvGrpSpPr/>
              <p:nvPr/>
            </p:nvGrpSpPr>
            <p:grpSpPr>
              <a:xfrm>
                <a:off x="30379" y="5581593"/>
                <a:ext cx="12146189" cy="76809"/>
                <a:chOff x="30379" y="5581593"/>
                <a:chExt cx="12146189" cy="76809"/>
              </a:xfrm>
            </p:grpSpPr>
            <p:sp>
              <p:nvSpPr>
                <p:cNvPr id="4265" name="Google Shape;4265;p18"/>
                <p:cNvSpPr/>
                <p:nvPr/>
              </p:nvSpPr>
              <p:spPr>
                <a:xfrm>
                  <a:off x="12099797"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66" name="Google Shape;4266;p18"/>
                <p:cNvSpPr/>
                <p:nvPr/>
              </p:nvSpPr>
              <p:spPr>
                <a:xfrm>
                  <a:off x="900112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67" name="Google Shape;4267;p18"/>
                <p:cNvSpPr/>
                <p:nvPr/>
              </p:nvSpPr>
              <p:spPr>
                <a:xfrm>
                  <a:off x="592404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68" name="Google Shape;4268;p18"/>
                <p:cNvSpPr/>
                <p:nvPr/>
              </p:nvSpPr>
              <p:spPr>
                <a:xfrm>
                  <a:off x="283258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69" name="Google Shape;4269;p18"/>
                <p:cNvSpPr/>
                <p:nvPr/>
              </p:nvSpPr>
              <p:spPr>
                <a:xfrm>
                  <a:off x="10558589"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0" name="Google Shape;4270;p18"/>
                <p:cNvSpPr/>
                <p:nvPr/>
              </p:nvSpPr>
              <p:spPr>
                <a:xfrm>
                  <a:off x="7459980" y="5581593"/>
                  <a:ext cx="76771" cy="76809"/>
                </a:xfrm>
                <a:custGeom>
                  <a:avLst/>
                  <a:gdLst/>
                  <a:ahLst/>
                  <a:cxnLst/>
                  <a:rect l="l" t="t" r="r" b="b"/>
                  <a:pathLst>
                    <a:path w="76771" h="76809" extrusionOk="0">
                      <a:moveTo>
                        <a:pt x="0" y="38405"/>
                      </a:moveTo>
                      <a:cubicBezTo>
                        <a:pt x="0" y="17195"/>
                        <a:pt x="17208" y="0"/>
                        <a:pt x="38417" y="0"/>
                      </a:cubicBezTo>
                      <a:cubicBezTo>
                        <a:pt x="59626" y="0"/>
                        <a:pt x="76771" y="17195"/>
                        <a:pt x="76771" y="38405"/>
                      </a:cubicBezTo>
                      <a:cubicBezTo>
                        <a:pt x="76771"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1" name="Google Shape;4271;p18"/>
                <p:cNvSpPr/>
                <p:nvPr/>
              </p:nvSpPr>
              <p:spPr>
                <a:xfrm>
                  <a:off x="438288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2" name="Google Shape;4272;p18"/>
                <p:cNvSpPr/>
                <p:nvPr/>
              </p:nvSpPr>
              <p:spPr>
                <a:xfrm>
                  <a:off x="129143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3" name="Google Shape;4273;p18"/>
                <p:cNvSpPr/>
                <p:nvPr/>
              </p:nvSpPr>
              <p:spPr>
                <a:xfrm>
                  <a:off x="11816524" y="5581593"/>
                  <a:ext cx="76771" cy="76809"/>
                </a:xfrm>
                <a:custGeom>
                  <a:avLst/>
                  <a:gdLst/>
                  <a:ahLst/>
                  <a:cxnLst/>
                  <a:rect l="l" t="t" r="r" b="b"/>
                  <a:pathLst>
                    <a:path w="76771" h="76809" extrusionOk="0">
                      <a:moveTo>
                        <a:pt x="0" y="38405"/>
                      </a:moveTo>
                      <a:cubicBezTo>
                        <a:pt x="0" y="17195"/>
                        <a:pt x="17145" y="0"/>
                        <a:pt x="38418" y="0"/>
                      </a:cubicBezTo>
                      <a:cubicBezTo>
                        <a:pt x="59627" y="0"/>
                        <a:pt x="76771" y="17195"/>
                        <a:pt x="76771" y="38405"/>
                      </a:cubicBezTo>
                      <a:cubicBezTo>
                        <a:pt x="76771" y="59614"/>
                        <a:pt x="59627" y="76809"/>
                        <a:pt x="38418"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4" name="Google Shape;4274;p18"/>
                <p:cNvSpPr/>
                <p:nvPr/>
              </p:nvSpPr>
              <p:spPr>
                <a:xfrm>
                  <a:off x="8717851"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5" name="Google Shape;4275;p18"/>
                <p:cNvSpPr/>
                <p:nvPr/>
              </p:nvSpPr>
              <p:spPr>
                <a:xfrm>
                  <a:off x="564077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6" name="Google Shape;4276;p18"/>
                <p:cNvSpPr/>
                <p:nvPr/>
              </p:nvSpPr>
              <p:spPr>
                <a:xfrm>
                  <a:off x="254932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7" name="Google Shape;4277;p18"/>
                <p:cNvSpPr/>
                <p:nvPr/>
              </p:nvSpPr>
              <p:spPr>
                <a:xfrm>
                  <a:off x="10275379"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8" name="Google Shape;4278;p18"/>
                <p:cNvSpPr/>
                <p:nvPr/>
              </p:nvSpPr>
              <p:spPr>
                <a:xfrm>
                  <a:off x="7176706" y="5581593"/>
                  <a:ext cx="76772" cy="76809"/>
                </a:xfrm>
                <a:custGeom>
                  <a:avLst/>
                  <a:gdLst/>
                  <a:ahLst/>
                  <a:cxnLst/>
                  <a:rect l="l" t="t" r="r" b="b"/>
                  <a:pathLst>
                    <a:path w="76772" h="76809" extrusionOk="0">
                      <a:moveTo>
                        <a:pt x="0" y="38405"/>
                      </a:moveTo>
                      <a:cubicBezTo>
                        <a:pt x="0" y="17195"/>
                        <a:pt x="17209" y="0"/>
                        <a:pt x="38418" y="0"/>
                      </a:cubicBezTo>
                      <a:cubicBezTo>
                        <a:pt x="59627" y="0"/>
                        <a:pt x="76772" y="17195"/>
                        <a:pt x="76772" y="38405"/>
                      </a:cubicBezTo>
                      <a:cubicBezTo>
                        <a:pt x="76772"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79" name="Google Shape;4279;p18"/>
                <p:cNvSpPr/>
                <p:nvPr/>
              </p:nvSpPr>
              <p:spPr>
                <a:xfrm>
                  <a:off x="409962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0" name="Google Shape;4280;p18"/>
                <p:cNvSpPr/>
                <p:nvPr/>
              </p:nvSpPr>
              <p:spPr>
                <a:xfrm>
                  <a:off x="1008164"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1" name="Google Shape;4281;p18"/>
                <p:cNvSpPr/>
                <p:nvPr/>
              </p:nvSpPr>
              <p:spPr>
                <a:xfrm>
                  <a:off x="11551348"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2" name="Google Shape;4282;p18"/>
                <p:cNvSpPr/>
                <p:nvPr/>
              </p:nvSpPr>
              <p:spPr>
                <a:xfrm>
                  <a:off x="8452675" y="5581593"/>
                  <a:ext cx="76834" cy="76809"/>
                </a:xfrm>
                <a:custGeom>
                  <a:avLst/>
                  <a:gdLst/>
                  <a:ahLst/>
                  <a:cxnLst/>
                  <a:rect l="l" t="t" r="r" b="b"/>
                  <a:pathLst>
                    <a:path w="76834" h="76809" extrusionOk="0">
                      <a:moveTo>
                        <a:pt x="0" y="38405"/>
                      </a:moveTo>
                      <a:cubicBezTo>
                        <a:pt x="0" y="17195"/>
                        <a:pt x="17208" y="0"/>
                        <a:pt x="38418" y="0"/>
                      </a:cubicBezTo>
                      <a:cubicBezTo>
                        <a:pt x="59627" y="0"/>
                        <a:pt x="76835" y="17195"/>
                        <a:pt x="76835" y="38405"/>
                      </a:cubicBezTo>
                      <a:cubicBezTo>
                        <a:pt x="76835" y="59614"/>
                        <a:pt x="59627" y="76809"/>
                        <a:pt x="38418"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3" name="Google Shape;4283;p18"/>
                <p:cNvSpPr/>
                <p:nvPr/>
              </p:nvSpPr>
              <p:spPr>
                <a:xfrm>
                  <a:off x="5375611"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4" name="Google Shape;4284;p18"/>
                <p:cNvSpPr/>
                <p:nvPr/>
              </p:nvSpPr>
              <p:spPr>
                <a:xfrm>
                  <a:off x="2284158"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5" name="Google Shape;4285;p18"/>
                <p:cNvSpPr/>
                <p:nvPr/>
              </p:nvSpPr>
              <p:spPr>
                <a:xfrm>
                  <a:off x="10010203"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6" name="Google Shape;4286;p18"/>
                <p:cNvSpPr/>
                <p:nvPr/>
              </p:nvSpPr>
              <p:spPr>
                <a:xfrm>
                  <a:off x="6911530"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7" name="Google Shape;4287;p18"/>
                <p:cNvSpPr/>
                <p:nvPr/>
              </p:nvSpPr>
              <p:spPr>
                <a:xfrm>
                  <a:off x="3834460"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8" name="Google Shape;4288;p18"/>
                <p:cNvSpPr/>
                <p:nvPr/>
              </p:nvSpPr>
              <p:spPr>
                <a:xfrm>
                  <a:off x="743000"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89" name="Google Shape;4289;p18"/>
                <p:cNvSpPr/>
                <p:nvPr/>
              </p:nvSpPr>
              <p:spPr>
                <a:xfrm>
                  <a:off x="11309540" y="5581593"/>
                  <a:ext cx="76771" cy="76809"/>
                </a:xfrm>
                <a:custGeom>
                  <a:avLst/>
                  <a:gdLst/>
                  <a:ahLst/>
                  <a:cxnLst/>
                  <a:rect l="l" t="t" r="r" b="b"/>
                  <a:pathLst>
                    <a:path w="76771" h="76809" extrusionOk="0">
                      <a:moveTo>
                        <a:pt x="0" y="38405"/>
                      </a:moveTo>
                      <a:cubicBezTo>
                        <a:pt x="0" y="17195"/>
                        <a:pt x="17145" y="0"/>
                        <a:pt x="38353" y="0"/>
                      </a:cubicBezTo>
                      <a:cubicBezTo>
                        <a:pt x="59563" y="0"/>
                        <a:pt x="76771" y="17195"/>
                        <a:pt x="76771" y="38405"/>
                      </a:cubicBezTo>
                      <a:cubicBezTo>
                        <a:pt x="76771" y="59614"/>
                        <a:pt x="59563" y="76809"/>
                        <a:pt x="38353"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0" name="Google Shape;4290;p18"/>
                <p:cNvSpPr/>
                <p:nvPr/>
              </p:nvSpPr>
              <p:spPr>
                <a:xfrm>
                  <a:off x="8210867"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1" name="Google Shape;4291;p18"/>
                <p:cNvSpPr/>
                <p:nvPr/>
              </p:nvSpPr>
              <p:spPr>
                <a:xfrm>
                  <a:off x="5133784"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2" name="Google Shape;4292;p18"/>
                <p:cNvSpPr/>
                <p:nvPr/>
              </p:nvSpPr>
              <p:spPr>
                <a:xfrm>
                  <a:off x="2042331"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3" name="Google Shape;4293;p18"/>
                <p:cNvSpPr/>
                <p:nvPr/>
              </p:nvSpPr>
              <p:spPr>
                <a:xfrm>
                  <a:off x="9768331" y="5581593"/>
                  <a:ext cx="76835" cy="76809"/>
                </a:xfrm>
                <a:custGeom>
                  <a:avLst/>
                  <a:gdLst/>
                  <a:ahLst/>
                  <a:cxnLst/>
                  <a:rect l="l" t="t" r="r" b="b"/>
                  <a:pathLst>
                    <a:path w="76835" h="76809" extrusionOk="0">
                      <a:moveTo>
                        <a:pt x="0" y="38405"/>
                      </a:moveTo>
                      <a:cubicBezTo>
                        <a:pt x="0" y="17195"/>
                        <a:pt x="17209" y="0"/>
                        <a:pt x="38418" y="0"/>
                      </a:cubicBezTo>
                      <a:cubicBezTo>
                        <a:pt x="59627" y="0"/>
                        <a:pt x="76836" y="17195"/>
                        <a:pt x="76836" y="38405"/>
                      </a:cubicBezTo>
                      <a:cubicBezTo>
                        <a:pt x="76836"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4" name="Google Shape;4294;p18"/>
                <p:cNvSpPr/>
                <p:nvPr/>
              </p:nvSpPr>
              <p:spPr>
                <a:xfrm>
                  <a:off x="6669722" y="5581593"/>
                  <a:ext cx="76771" cy="76809"/>
                </a:xfrm>
                <a:custGeom>
                  <a:avLst/>
                  <a:gdLst/>
                  <a:ahLst/>
                  <a:cxnLst/>
                  <a:rect l="l" t="t" r="r" b="b"/>
                  <a:pathLst>
                    <a:path w="76771" h="76809" extrusionOk="0">
                      <a:moveTo>
                        <a:pt x="0" y="38405"/>
                      </a:moveTo>
                      <a:cubicBezTo>
                        <a:pt x="0" y="17195"/>
                        <a:pt x="17209" y="0"/>
                        <a:pt x="38418" y="0"/>
                      </a:cubicBezTo>
                      <a:cubicBezTo>
                        <a:pt x="59627" y="0"/>
                        <a:pt x="76771" y="17195"/>
                        <a:pt x="76771" y="38405"/>
                      </a:cubicBezTo>
                      <a:cubicBezTo>
                        <a:pt x="76771"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5" name="Google Shape;4295;p18"/>
                <p:cNvSpPr/>
                <p:nvPr/>
              </p:nvSpPr>
              <p:spPr>
                <a:xfrm>
                  <a:off x="3592633" y="5581593"/>
                  <a:ext cx="76809" cy="76809"/>
                </a:xfrm>
                <a:custGeom>
                  <a:avLst/>
                  <a:gdLst/>
                  <a:ahLst/>
                  <a:cxnLst/>
                  <a:rect l="l" t="t" r="r" b="b"/>
                  <a:pathLst>
                    <a:path w="76809" h="76809" extrusionOk="0">
                      <a:moveTo>
                        <a:pt x="0" y="38405"/>
                      </a:moveTo>
                      <a:cubicBezTo>
                        <a:pt x="0" y="17195"/>
                        <a:pt x="17190" y="0"/>
                        <a:pt x="38405" y="0"/>
                      </a:cubicBezTo>
                      <a:cubicBezTo>
                        <a:pt x="59614" y="0"/>
                        <a:pt x="76810" y="17195"/>
                        <a:pt x="76810" y="38405"/>
                      </a:cubicBezTo>
                      <a:cubicBezTo>
                        <a:pt x="76810" y="59614"/>
                        <a:pt x="59614" y="76809"/>
                        <a:pt x="38405"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6" name="Google Shape;4296;p18"/>
                <p:cNvSpPr/>
                <p:nvPr/>
              </p:nvSpPr>
              <p:spPr>
                <a:xfrm>
                  <a:off x="501176" y="5581593"/>
                  <a:ext cx="76808" cy="76809"/>
                </a:xfrm>
                <a:custGeom>
                  <a:avLst/>
                  <a:gdLst/>
                  <a:ahLst/>
                  <a:cxnLst/>
                  <a:rect l="l" t="t" r="r" b="b"/>
                  <a:pathLst>
                    <a:path w="76808" h="76809" extrusionOk="0">
                      <a:moveTo>
                        <a:pt x="0" y="38405"/>
                      </a:moveTo>
                      <a:cubicBezTo>
                        <a:pt x="0" y="17195"/>
                        <a:pt x="17194" y="0"/>
                        <a:pt x="38404" y="0"/>
                      </a:cubicBezTo>
                      <a:cubicBezTo>
                        <a:pt x="59614" y="0"/>
                        <a:pt x="76809" y="17195"/>
                        <a:pt x="76809" y="38405"/>
                      </a:cubicBezTo>
                      <a:cubicBezTo>
                        <a:pt x="76809" y="59614"/>
                        <a:pt x="59614" y="76809"/>
                        <a:pt x="38404"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7" name="Google Shape;4297;p18"/>
                <p:cNvSpPr/>
                <p:nvPr/>
              </p:nvSpPr>
              <p:spPr>
                <a:xfrm>
                  <a:off x="11071859" y="5581593"/>
                  <a:ext cx="76834" cy="76809"/>
                </a:xfrm>
                <a:custGeom>
                  <a:avLst/>
                  <a:gdLst/>
                  <a:ahLst/>
                  <a:cxnLst/>
                  <a:rect l="l" t="t" r="r" b="b"/>
                  <a:pathLst>
                    <a:path w="76834" h="76809" extrusionOk="0">
                      <a:moveTo>
                        <a:pt x="0" y="38405"/>
                      </a:moveTo>
                      <a:cubicBezTo>
                        <a:pt x="0" y="17195"/>
                        <a:pt x="17209" y="0"/>
                        <a:pt x="38418" y="0"/>
                      </a:cubicBezTo>
                      <a:cubicBezTo>
                        <a:pt x="59627" y="0"/>
                        <a:pt x="76835" y="17195"/>
                        <a:pt x="76835" y="38405"/>
                      </a:cubicBezTo>
                      <a:cubicBezTo>
                        <a:pt x="76835" y="59614"/>
                        <a:pt x="59627" y="76809"/>
                        <a:pt x="38418"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8" name="Google Shape;4298;p18"/>
                <p:cNvSpPr/>
                <p:nvPr/>
              </p:nvSpPr>
              <p:spPr>
                <a:xfrm>
                  <a:off x="7973250"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299" name="Google Shape;4299;p18"/>
                <p:cNvSpPr/>
                <p:nvPr/>
              </p:nvSpPr>
              <p:spPr>
                <a:xfrm>
                  <a:off x="4896154" y="5581593"/>
                  <a:ext cx="76803" cy="76809"/>
                </a:xfrm>
                <a:custGeom>
                  <a:avLst/>
                  <a:gdLst/>
                  <a:ahLst/>
                  <a:cxnLst/>
                  <a:rect l="l" t="t" r="r" b="b"/>
                  <a:pathLst>
                    <a:path w="76803" h="76809" extrusionOk="0">
                      <a:moveTo>
                        <a:pt x="0" y="38405"/>
                      </a:moveTo>
                      <a:cubicBezTo>
                        <a:pt x="0" y="17195"/>
                        <a:pt x="17190" y="0"/>
                        <a:pt x="38398" y="0"/>
                      </a:cubicBezTo>
                      <a:cubicBezTo>
                        <a:pt x="59614" y="0"/>
                        <a:pt x="76803" y="17195"/>
                        <a:pt x="76803" y="38405"/>
                      </a:cubicBezTo>
                      <a:cubicBezTo>
                        <a:pt x="76803" y="59614"/>
                        <a:pt x="59614" y="76809"/>
                        <a:pt x="38398" y="76809"/>
                      </a:cubicBezTo>
                      <a:cubicBezTo>
                        <a:pt x="17190"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0" name="Google Shape;4300;p18"/>
                <p:cNvSpPr/>
                <p:nvPr/>
              </p:nvSpPr>
              <p:spPr>
                <a:xfrm>
                  <a:off x="1804695" y="5581593"/>
                  <a:ext cx="76809" cy="76809"/>
                </a:xfrm>
                <a:custGeom>
                  <a:avLst/>
                  <a:gdLst/>
                  <a:ahLst/>
                  <a:cxnLst/>
                  <a:rect l="l" t="t" r="r" b="b"/>
                  <a:pathLst>
                    <a:path w="76809" h="76809" extrusionOk="0">
                      <a:moveTo>
                        <a:pt x="0" y="38405"/>
                      </a:moveTo>
                      <a:cubicBezTo>
                        <a:pt x="0" y="17195"/>
                        <a:pt x="17196" y="0"/>
                        <a:pt x="38405" y="0"/>
                      </a:cubicBezTo>
                      <a:cubicBezTo>
                        <a:pt x="59614" y="0"/>
                        <a:pt x="76809" y="17195"/>
                        <a:pt x="76809" y="38405"/>
                      </a:cubicBezTo>
                      <a:cubicBezTo>
                        <a:pt x="76809"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1" name="Google Shape;4301;p18"/>
                <p:cNvSpPr/>
                <p:nvPr/>
              </p:nvSpPr>
              <p:spPr>
                <a:xfrm>
                  <a:off x="9530715" y="5581593"/>
                  <a:ext cx="76834" cy="76809"/>
                </a:xfrm>
                <a:custGeom>
                  <a:avLst/>
                  <a:gdLst/>
                  <a:ahLst/>
                  <a:cxnLst/>
                  <a:rect l="l" t="t" r="r" b="b"/>
                  <a:pathLst>
                    <a:path w="76834" h="76809" extrusionOk="0">
                      <a:moveTo>
                        <a:pt x="0" y="38405"/>
                      </a:moveTo>
                      <a:cubicBezTo>
                        <a:pt x="0" y="17195"/>
                        <a:pt x="17208" y="0"/>
                        <a:pt x="38417" y="0"/>
                      </a:cubicBezTo>
                      <a:cubicBezTo>
                        <a:pt x="59627" y="0"/>
                        <a:pt x="76835" y="17195"/>
                        <a:pt x="76835" y="38405"/>
                      </a:cubicBezTo>
                      <a:cubicBezTo>
                        <a:pt x="76835"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2" name="Google Shape;4302;p18"/>
                <p:cNvSpPr/>
                <p:nvPr/>
              </p:nvSpPr>
              <p:spPr>
                <a:xfrm>
                  <a:off x="6432041" y="5581593"/>
                  <a:ext cx="76835" cy="76809"/>
                </a:xfrm>
                <a:custGeom>
                  <a:avLst/>
                  <a:gdLst/>
                  <a:ahLst/>
                  <a:cxnLst/>
                  <a:rect l="l" t="t" r="r" b="b"/>
                  <a:pathLst>
                    <a:path w="76835" h="76809" extrusionOk="0">
                      <a:moveTo>
                        <a:pt x="0" y="38405"/>
                      </a:moveTo>
                      <a:cubicBezTo>
                        <a:pt x="0" y="17195"/>
                        <a:pt x="17209" y="0"/>
                        <a:pt x="38417" y="0"/>
                      </a:cubicBezTo>
                      <a:cubicBezTo>
                        <a:pt x="59627" y="0"/>
                        <a:pt x="76835" y="17195"/>
                        <a:pt x="76835" y="38405"/>
                      </a:cubicBezTo>
                      <a:cubicBezTo>
                        <a:pt x="76835" y="59614"/>
                        <a:pt x="59627" y="76809"/>
                        <a:pt x="38417" y="76809"/>
                      </a:cubicBezTo>
                      <a:cubicBezTo>
                        <a:pt x="17209"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3" name="Google Shape;4303;p18"/>
                <p:cNvSpPr/>
                <p:nvPr/>
              </p:nvSpPr>
              <p:spPr>
                <a:xfrm>
                  <a:off x="3354997"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4" name="Google Shape;4304;p18"/>
                <p:cNvSpPr/>
                <p:nvPr/>
              </p:nvSpPr>
              <p:spPr>
                <a:xfrm>
                  <a:off x="263541" y="5581593"/>
                  <a:ext cx="76809" cy="76809"/>
                </a:xfrm>
                <a:custGeom>
                  <a:avLst/>
                  <a:gdLst/>
                  <a:ahLst/>
                  <a:cxnLst/>
                  <a:rect l="l" t="t" r="r" b="b"/>
                  <a:pathLst>
                    <a:path w="76809" h="76809" extrusionOk="0">
                      <a:moveTo>
                        <a:pt x="0" y="38405"/>
                      </a:moveTo>
                      <a:cubicBezTo>
                        <a:pt x="0" y="17195"/>
                        <a:pt x="17195" y="0"/>
                        <a:pt x="38405" y="0"/>
                      </a:cubicBezTo>
                      <a:cubicBezTo>
                        <a:pt x="59615" y="0"/>
                        <a:pt x="76810" y="17195"/>
                        <a:pt x="76810" y="38405"/>
                      </a:cubicBezTo>
                      <a:cubicBezTo>
                        <a:pt x="76810" y="59614"/>
                        <a:pt x="59615" y="76809"/>
                        <a:pt x="38405" y="76809"/>
                      </a:cubicBezTo>
                      <a:cubicBezTo>
                        <a:pt x="1719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5" name="Google Shape;4305;p18"/>
                <p:cNvSpPr/>
                <p:nvPr/>
              </p:nvSpPr>
              <p:spPr>
                <a:xfrm>
                  <a:off x="10838751" y="5581593"/>
                  <a:ext cx="76771" cy="76809"/>
                </a:xfrm>
                <a:custGeom>
                  <a:avLst/>
                  <a:gdLst/>
                  <a:ahLst/>
                  <a:cxnLst/>
                  <a:rect l="l" t="t" r="r" b="b"/>
                  <a:pathLst>
                    <a:path w="76771" h="76809" extrusionOk="0">
                      <a:moveTo>
                        <a:pt x="0" y="38405"/>
                      </a:moveTo>
                      <a:cubicBezTo>
                        <a:pt x="0" y="17195"/>
                        <a:pt x="17145" y="0"/>
                        <a:pt x="38354" y="0"/>
                      </a:cubicBezTo>
                      <a:cubicBezTo>
                        <a:pt x="59563" y="0"/>
                        <a:pt x="76771" y="17195"/>
                        <a:pt x="76771" y="38405"/>
                      </a:cubicBezTo>
                      <a:cubicBezTo>
                        <a:pt x="76771" y="59614"/>
                        <a:pt x="59563" y="76809"/>
                        <a:pt x="38354" y="76809"/>
                      </a:cubicBezTo>
                      <a:cubicBezTo>
                        <a:pt x="17145"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6" name="Google Shape;4306;p18"/>
                <p:cNvSpPr/>
                <p:nvPr/>
              </p:nvSpPr>
              <p:spPr>
                <a:xfrm>
                  <a:off x="7740078" y="5581593"/>
                  <a:ext cx="76771" cy="76809"/>
                </a:xfrm>
                <a:custGeom>
                  <a:avLst/>
                  <a:gdLst/>
                  <a:ahLst/>
                  <a:cxnLst/>
                  <a:rect l="l" t="t" r="r" b="b"/>
                  <a:pathLst>
                    <a:path w="76771" h="76809" extrusionOk="0">
                      <a:moveTo>
                        <a:pt x="0" y="38405"/>
                      </a:moveTo>
                      <a:cubicBezTo>
                        <a:pt x="0" y="17195"/>
                        <a:pt x="17208" y="0"/>
                        <a:pt x="38417" y="0"/>
                      </a:cubicBezTo>
                      <a:cubicBezTo>
                        <a:pt x="59627" y="0"/>
                        <a:pt x="76771" y="17195"/>
                        <a:pt x="76771" y="38405"/>
                      </a:cubicBezTo>
                      <a:cubicBezTo>
                        <a:pt x="76771" y="59614"/>
                        <a:pt x="59627"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7" name="Google Shape;4307;p18"/>
                <p:cNvSpPr/>
                <p:nvPr/>
              </p:nvSpPr>
              <p:spPr>
                <a:xfrm>
                  <a:off x="4662989"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8" name="Google Shape;4308;p18"/>
                <p:cNvSpPr/>
                <p:nvPr/>
              </p:nvSpPr>
              <p:spPr>
                <a:xfrm>
                  <a:off x="1571536" y="5581593"/>
                  <a:ext cx="76809" cy="76809"/>
                </a:xfrm>
                <a:custGeom>
                  <a:avLst/>
                  <a:gdLst/>
                  <a:ahLst/>
                  <a:cxnLst/>
                  <a:rect l="l" t="t" r="r" b="b"/>
                  <a:pathLst>
                    <a:path w="76809" h="76809" extrusionOk="0">
                      <a:moveTo>
                        <a:pt x="0" y="38405"/>
                      </a:moveTo>
                      <a:cubicBezTo>
                        <a:pt x="0" y="17195"/>
                        <a:pt x="17196" y="0"/>
                        <a:pt x="38405" y="0"/>
                      </a:cubicBezTo>
                      <a:cubicBezTo>
                        <a:pt x="59614" y="0"/>
                        <a:pt x="76810" y="17195"/>
                        <a:pt x="76810" y="38405"/>
                      </a:cubicBezTo>
                      <a:cubicBezTo>
                        <a:pt x="76810" y="59614"/>
                        <a:pt x="59614"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09" name="Google Shape;4309;p18"/>
                <p:cNvSpPr/>
                <p:nvPr/>
              </p:nvSpPr>
              <p:spPr>
                <a:xfrm>
                  <a:off x="9297543" y="5581593"/>
                  <a:ext cx="76834" cy="76809"/>
                </a:xfrm>
                <a:custGeom>
                  <a:avLst/>
                  <a:gdLst/>
                  <a:ahLst/>
                  <a:cxnLst/>
                  <a:rect l="l" t="t" r="r" b="b"/>
                  <a:pathLst>
                    <a:path w="76834" h="76809" extrusionOk="0">
                      <a:moveTo>
                        <a:pt x="0" y="38405"/>
                      </a:moveTo>
                      <a:cubicBezTo>
                        <a:pt x="0" y="17195"/>
                        <a:pt x="17208" y="0"/>
                        <a:pt x="38417" y="0"/>
                      </a:cubicBezTo>
                      <a:cubicBezTo>
                        <a:pt x="59626" y="0"/>
                        <a:pt x="76835" y="17195"/>
                        <a:pt x="76835" y="38405"/>
                      </a:cubicBezTo>
                      <a:cubicBezTo>
                        <a:pt x="76835" y="59614"/>
                        <a:pt x="59626" y="76809"/>
                        <a:pt x="38417" y="76809"/>
                      </a:cubicBezTo>
                      <a:cubicBezTo>
                        <a:pt x="17208"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10" name="Google Shape;4310;p18"/>
                <p:cNvSpPr/>
                <p:nvPr/>
              </p:nvSpPr>
              <p:spPr>
                <a:xfrm>
                  <a:off x="6198908" y="5581593"/>
                  <a:ext cx="76809" cy="76809"/>
                </a:xfrm>
                <a:custGeom>
                  <a:avLst/>
                  <a:gdLst/>
                  <a:ahLst/>
                  <a:cxnLst/>
                  <a:rect l="l" t="t" r="r" b="b"/>
                  <a:pathLst>
                    <a:path w="76809" h="76809" extrusionOk="0">
                      <a:moveTo>
                        <a:pt x="0" y="38405"/>
                      </a:moveTo>
                      <a:cubicBezTo>
                        <a:pt x="0" y="17195"/>
                        <a:pt x="17196" y="0"/>
                        <a:pt x="38405" y="0"/>
                      </a:cubicBezTo>
                      <a:cubicBezTo>
                        <a:pt x="59620" y="0"/>
                        <a:pt x="76810" y="17195"/>
                        <a:pt x="76810" y="38405"/>
                      </a:cubicBezTo>
                      <a:cubicBezTo>
                        <a:pt x="76810"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11" name="Google Shape;4311;p18"/>
                <p:cNvSpPr/>
                <p:nvPr/>
              </p:nvSpPr>
              <p:spPr>
                <a:xfrm>
                  <a:off x="3121831" y="5581593"/>
                  <a:ext cx="76809" cy="76809"/>
                </a:xfrm>
                <a:custGeom>
                  <a:avLst/>
                  <a:gdLst/>
                  <a:ahLst/>
                  <a:cxnLst/>
                  <a:rect l="l" t="t" r="r" b="b"/>
                  <a:pathLst>
                    <a:path w="76809" h="76809" extrusionOk="0">
                      <a:moveTo>
                        <a:pt x="0" y="38405"/>
                      </a:moveTo>
                      <a:cubicBezTo>
                        <a:pt x="0" y="17195"/>
                        <a:pt x="17196" y="0"/>
                        <a:pt x="38405" y="0"/>
                      </a:cubicBezTo>
                      <a:cubicBezTo>
                        <a:pt x="59620" y="0"/>
                        <a:pt x="76809" y="17195"/>
                        <a:pt x="76809" y="38405"/>
                      </a:cubicBezTo>
                      <a:cubicBezTo>
                        <a:pt x="76809" y="59614"/>
                        <a:pt x="59620" y="76809"/>
                        <a:pt x="38405" y="76809"/>
                      </a:cubicBezTo>
                      <a:cubicBezTo>
                        <a:pt x="17196"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12" name="Google Shape;4312;p18"/>
                <p:cNvSpPr/>
                <p:nvPr/>
              </p:nvSpPr>
              <p:spPr>
                <a:xfrm>
                  <a:off x="30379" y="5581593"/>
                  <a:ext cx="76809" cy="76809"/>
                </a:xfrm>
                <a:custGeom>
                  <a:avLst/>
                  <a:gdLst/>
                  <a:ahLst/>
                  <a:cxnLst/>
                  <a:rect l="l" t="t" r="r" b="b"/>
                  <a:pathLst>
                    <a:path w="76809" h="76809" extrusionOk="0">
                      <a:moveTo>
                        <a:pt x="0" y="38405"/>
                      </a:moveTo>
                      <a:cubicBezTo>
                        <a:pt x="0" y="17195"/>
                        <a:pt x="17194" y="0"/>
                        <a:pt x="38405" y="0"/>
                      </a:cubicBezTo>
                      <a:cubicBezTo>
                        <a:pt x="59615" y="0"/>
                        <a:pt x="76810" y="17195"/>
                        <a:pt x="76810" y="38405"/>
                      </a:cubicBezTo>
                      <a:cubicBezTo>
                        <a:pt x="76810" y="59614"/>
                        <a:pt x="59615" y="76809"/>
                        <a:pt x="38405" y="76809"/>
                      </a:cubicBezTo>
                      <a:cubicBezTo>
                        <a:pt x="17194" y="76809"/>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313" name="Google Shape;4313;p18"/>
              <p:cNvGrpSpPr/>
              <p:nvPr/>
            </p:nvGrpSpPr>
            <p:grpSpPr>
              <a:xfrm>
                <a:off x="146960" y="5496452"/>
                <a:ext cx="11913022" cy="76809"/>
                <a:chOff x="146960" y="5496452"/>
                <a:chExt cx="11913022" cy="76809"/>
              </a:xfrm>
            </p:grpSpPr>
            <p:sp>
              <p:nvSpPr>
                <p:cNvPr id="4314" name="Google Shape;4314;p18"/>
                <p:cNvSpPr/>
                <p:nvPr/>
              </p:nvSpPr>
              <p:spPr>
                <a:xfrm>
                  <a:off x="11983211" y="5496452"/>
                  <a:ext cx="76771" cy="76809"/>
                </a:xfrm>
                <a:custGeom>
                  <a:avLst/>
                  <a:gdLst/>
                  <a:ahLst/>
                  <a:cxnLst/>
                  <a:rect l="l" t="t" r="r" b="b"/>
                  <a:pathLst>
                    <a:path w="76771" h="76809" extrusionOk="0">
                      <a:moveTo>
                        <a:pt x="0" y="38405"/>
                      </a:moveTo>
                      <a:cubicBezTo>
                        <a:pt x="0" y="17196"/>
                        <a:pt x="17145" y="0"/>
                        <a:pt x="38354" y="0"/>
                      </a:cubicBezTo>
                      <a:cubicBezTo>
                        <a:pt x="59627" y="0"/>
                        <a:pt x="76771" y="17196"/>
                        <a:pt x="76771" y="38405"/>
                      </a:cubicBezTo>
                      <a:cubicBezTo>
                        <a:pt x="76771" y="59614"/>
                        <a:pt x="59627"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15" name="Google Shape;4315;p18"/>
                <p:cNvSpPr/>
                <p:nvPr/>
              </p:nvSpPr>
              <p:spPr>
                <a:xfrm>
                  <a:off x="888453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16" name="Google Shape;4316;p18"/>
                <p:cNvSpPr/>
                <p:nvPr/>
              </p:nvSpPr>
              <p:spPr>
                <a:xfrm>
                  <a:off x="5807462"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17" name="Google Shape;4317;p18"/>
                <p:cNvSpPr/>
                <p:nvPr/>
              </p:nvSpPr>
              <p:spPr>
                <a:xfrm>
                  <a:off x="2716009"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18" name="Google Shape;4318;p18"/>
                <p:cNvSpPr/>
                <p:nvPr/>
              </p:nvSpPr>
              <p:spPr>
                <a:xfrm>
                  <a:off x="10442067"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19" name="Google Shape;4319;p18"/>
                <p:cNvSpPr/>
                <p:nvPr/>
              </p:nvSpPr>
              <p:spPr>
                <a:xfrm>
                  <a:off x="7343393" y="5496452"/>
                  <a:ext cx="76772" cy="76809"/>
                </a:xfrm>
                <a:custGeom>
                  <a:avLst/>
                  <a:gdLst/>
                  <a:ahLst/>
                  <a:cxnLst/>
                  <a:rect l="l" t="t" r="r" b="b"/>
                  <a:pathLst>
                    <a:path w="76772" h="76809" extrusionOk="0">
                      <a:moveTo>
                        <a:pt x="0" y="38405"/>
                      </a:moveTo>
                      <a:cubicBezTo>
                        <a:pt x="0" y="17196"/>
                        <a:pt x="17209" y="0"/>
                        <a:pt x="38418" y="0"/>
                      </a:cubicBezTo>
                      <a:cubicBezTo>
                        <a:pt x="59627" y="0"/>
                        <a:pt x="76772" y="17196"/>
                        <a:pt x="76772" y="38405"/>
                      </a:cubicBezTo>
                      <a:cubicBezTo>
                        <a:pt x="76772"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0" name="Google Shape;4320;p18"/>
                <p:cNvSpPr/>
                <p:nvPr/>
              </p:nvSpPr>
              <p:spPr>
                <a:xfrm>
                  <a:off x="426630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1" name="Google Shape;4321;p18"/>
                <p:cNvSpPr/>
                <p:nvPr/>
              </p:nvSpPr>
              <p:spPr>
                <a:xfrm>
                  <a:off x="11748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2" name="Google Shape;4322;p18"/>
                <p:cNvSpPr/>
                <p:nvPr/>
              </p:nvSpPr>
              <p:spPr>
                <a:xfrm>
                  <a:off x="11699938"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3" name="Google Shape;4323;p18"/>
                <p:cNvSpPr/>
                <p:nvPr/>
              </p:nvSpPr>
              <p:spPr>
                <a:xfrm>
                  <a:off x="8601265"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4" name="Google Shape;4324;p18"/>
                <p:cNvSpPr/>
                <p:nvPr/>
              </p:nvSpPr>
              <p:spPr>
                <a:xfrm>
                  <a:off x="5524195"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5" name="Google Shape;4325;p18"/>
                <p:cNvSpPr/>
                <p:nvPr/>
              </p:nvSpPr>
              <p:spPr>
                <a:xfrm>
                  <a:off x="2432742"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6" name="Google Shape;4326;p18"/>
                <p:cNvSpPr/>
                <p:nvPr/>
              </p:nvSpPr>
              <p:spPr>
                <a:xfrm>
                  <a:off x="10158793" y="5496452"/>
                  <a:ext cx="76771" cy="76809"/>
                </a:xfrm>
                <a:custGeom>
                  <a:avLst/>
                  <a:gdLst/>
                  <a:ahLst/>
                  <a:cxnLst/>
                  <a:rect l="l" t="t" r="r" b="b"/>
                  <a:pathLst>
                    <a:path w="76771" h="76809" extrusionOk="0">
                      <a:moveTo>
                        <a:pt x="0" y="38405"/>
                      </a:moveTo>
                      <a:cubicBezTo>
                        <a:pt x="0" y="17196"/>
                        <a:pt x="17145" y="0"/>
                        <a:pt x="38353" y="0"/>
                      </a:cubicBezTo>
                      <a:cubicBezTo>
                        <a:pt x="59562" y="0"/>
                        <a:pt x="76771" y="17196"/>
                        <a:pt x="76771" y="38405"/>
                      </a:cubicBezTo>
                      <a:cubicBezTo>
                        <a:pt x="76771" y="59614"/>
                        <a:pt x="59562"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7" name="Google Shape;4327;p18"/>
                <p:cNvSpPr/>
                <p:nvPr/>
              </p:nvSpPr>
              <p:spPr>
                <a:xfrm>
                  <a:off x="7060120"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8" name="Google Shape;4328;p18"/>
                <p:cNvSpPr/>
                <p:nvPr/>
              </p:nvSpPr>
              <p:spPr>
                <a:xfrm>
                  <a:off x="398303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29" name="Google Shape;4329;p18"/>
                <p:cNvSpPr/>
                <p:nvPr/>
              </p:nvSpPr>
              <p:spPr>
                <a:xfrm>
                  <a:off x="891584"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0" name="Google Shape;4330;p18"/>
                <p:cNvSpPr/>
                <p:nvPr/>
              </p:nvSpPr>
              <p:spPr>
                <a:xfrm>
                  <a:off x="11434762"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1" name="Google Shape;4331;p18"/>
                <p:cNvSpPr/>
                <p:nvPr/>
              </p:nvSpPr>
              <p:spPr>
                <a:xfrm>
                  <a:off x="833608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2" name="Google Shape;4332;p18"/>
                <p:cNvSpPr/>
                <p:nvPr/>
              </p:nvSpPr>
              <p:spPr>
                <a:xfrm>
                  <a:off x="525903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3" name="Google Shape;4333;p18"/>
                <p:cNvSpPr/>
                <p:nvPr/>
              </p:nvSpPr>
              <p:spPr>
                <a:xfrm>
                  <a:off x="2167578" y="5496452"/>
                  <a:ext cx="76809" cy="76809"/>
                </a:xfrm>
                <a:custGeom>
                  <a:avLst/>
                  <a:gdLst/>
                  <a:ahLst/>
                  <a:cxnLst/>
                  <a:rect l="l" t="t" r="r" b="b"/>
                  <a:pathLst>
                    <a:path w="76809" h="76809" extrusionOk="0">
                      <a:moveTo>
                        <a:pt x="0" y="38405"/>
                      </a:moveTo>
                      <a:cubicBezTo>
                        <a:pt x="0" y="17196"/>
                        <a:pt x="17196" y="0"/>
                        <a:pt x="38405" y="0"/>
                      </a:cubicBezTo>
                      <a:cubicBezTo>
                        <a:pt x="59614" y="0"/>
                        <a:pt x="76809" y="17196"/>
                        <a:pt x="76809" y="38405"/>
                      </a:cubicBezTo>
                      <a:cubicBezTo>
                        <a:pt x="76809"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4" name="Google Shape;4334;p18"/>
                <p:cNvSpPr/>
                <p:nvPr/>
              </p:nvSpPr>
              <p:spPr>
                <a:xfrm>
                  <a:off x="9893617"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5" name="Google Shape;4335;p18"/>
                <p:cNvSpPr/>
                <p:nvPr/>
              </p:nvSpPr>
              <p:spPr>
                <a:xfrm>
                  <a:off x="6794944"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6" name="Google Shape;4336;p18"/>
                <p:cNvSpPr/>
                <p:nvPr/>
              </p:nvSpPr>
              <p:spPr>
                <a:xfrm>
                  <a:off x="3717874"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7" name="Google Shape;4337;p18"/>
                <p:cNvSpPr/>
                <p:nvPr/>
              </p:nvSpPr>
              <p:spPr>
                <a:xfrm>
                  <a:off x="626422" y="5496452"/>
                  <a:ext cx="76808" cy="76809"/>
                </a:xfrm>
                <a:custGeom>
                  <a:avLst/>
                  <a:gdLst/>
                  <a:ahLst/>
                  <a:cxnLst/>
                  <a:rect l="l" t="t" r="r" b="b"/>
                  <a:pathLst>
                    <a:path w="76808" h="76809" extrusionOk="0">
                      <a:moveTo>
                        <a:pt x="0" y="38405"/>
                      </a:moveTo>
                      <a:cubicBezTo>
                        <a:pt x="0" y="17196"/>
                        <a:pt x="17195" y="0"/>
                        <a:pt x="38404" y="0"/>
                      </a:cubicBezTo>
                      <a:cubicBezTo>
                        <a:pt x="59613" y="0"/>
                        <a:pt x="76808" y="17196"/>
                        <a:pt x="76808" y="38405"/>
                      </a:cubicBezTo>
                      <a:cubicBezTo>
                        <a:pt x="76808" y="59614"/>
                        <a:pt x="59613" y="76810"/>
                        <a:pt x="38404"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8" name="Google Shape;4338;p18"/>
                <p:cNvSpPr/>
                <p:nvPr/>
              </p:nvSpPr>
              <p:spPr>
                <a:xfrm>
                  <a:off x="11192954" y="5496452"/>
                  <a:ext cx="76771" cy="76809"/>
                </a:xfrm>
                <a:custGeom>
                  <a:avLst/>
                  <a:gdLst/>
                  <a:ahLst/>
                  <a:cxnLst/>
                  <a:rect l="l" t="t" r="r" b="b"/>
                  <a:pathLst>
                    <a:path w="76771" h="76809" extrusionOk="0">
                      <a:moveTo>
                        <a:pt x="0" y="38405"/>
                      </a:moveTo>
                      <a:cubicBezTo>
                        <a:pt x="0" y="17196"/>
                        <a:pt x="17145" y="0"/>
                        <a:pt x="38353" y="0"/>
                      </a:cubicBezTo>
                      <a:cubicBezTo>
                        <a:pt x="59627" y="0"/>
                        <a:pt x="76771" y="17196"/>
                        <a:pt x="76771" y="38405"/>
                      </a:cubicBezTo>
                      <a:cubicBezTo>
                        <a:pt x="76771" y="59614"/>
                        <a:pt x="59627"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39" name="Google Shape;4339;p18"/>
                <p:cNvSpPr/>
                <p:nvPr/>
              </p:nvSpPr>
              <p:spPr>
                <a:xfrm>
                  <a:off x="8094281"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0" name="Google Shape;4340;p18"/>
                <p:cNvSpPr/>
                <p:nvPr/>
              </p:nvSpPr>
              <p:spPr>
                <a:xfrm>
                  <a:off x="5017204" y="5496452"/>
                  <a:ext cx="76809" cy="76809"/>
                </a:xfrm>
                <a:custGeom>
                  <a:avLst/>
                  <a:gdLst/>
                  <a:ahLst/>
                  <a:cxnLst/>
                  <a:rect l="l" t="t" r="r" b="b"/>
                  <a:pathLst>
                    <a:path w="76809" h="76809" extrusionOk="0">
                      <a:moveTo>
                        <a:pt x="0" y="38405"/>
                      </a:moveTo>
                      <a:cubicBezTo>
                        <a:pt x="0" y="17196"/>
                        <a:pt x="17195" y="0"/>
                        <a:pt x="38405" y="0"/>
                      </a:cubicBezTo>
                      <a:cubicBezTo>
                        <a:pt x="59614" y="0"/>
                        <a:pt x="76809" y="17196"/>
                        <a:pt x="76809" y="38405"/>
                      </a:cubicBezTo>
                      <a:cubicBezTo>
                        <a:pt x="76809" y="59614"/>
                        <a:pt x="59614"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1" name="Google Shape;4341;p18"/>
                <p:cNvSpPr/>
                <p:nvPr/>
              </p:nvSpPr>
              <p:spPr>
                <a:xfrm>
                  <a:off x="19257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2" name="Google Shape;4342;p18"/>
                <p:cNvSpPr/>
                <p:nvPr/>
              </p:nvSpPr>
              <p:spPr>
                <a:xfrm>
                  <a:off x="9651809" y="5496452"/>
                  <a:ext cx="76772" cy="76809"/>
                </a:xfrm>
                <a:custGeom>
                  <a:avLst/>
                  <a:gdLst/>
                  <a:ahLst/>
                  <a:cxnLst/>
                  <a:rect l="l" t="t" r="r" b="b"/>
                  <a:pathLst>
                    <a:path w="76772" h="76809" extrusionOk="0">
                      <a:moveTo>
                        <a:pt x="0" y="38405"/>
                      </a:moveTo>
                      <a:cubicBezTo>
                        <a:pt x="0" y="17196"/>
                        <a:pt x="17145" y="0"/>
                        <a:pt x="38354" y="0"/>
                      </a:cubicBezTo>
                      <a:cubicBezTo>
                        <a:pt x="59563" y="0"/>
                        <a:pt x="76772" y="17196"/>
                        <a:pt x="76772" y="38405"/>
                      </a:cubicBezTo>
                      <a:cubicBezTo>
                        <a:pt x="76772" y="59614"/>
                        <a:pt x="59563" y="76810"/>
                        <a:pt x="38354"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3" name="Google Shape;4343;p18"/>
                <p:cNvSpPr/>
                <p:nvPr/>
              </p:nvSpPr>
              <p:spPr>
                <a:xfrm>
                  <a:off x="6553136" y="5496452"/>
                  <a:ext cx="76771" cy="76809"/>
                </a:xfrm>
                <a:custGeom>
                  <a:avLst/>
                  <a:gdLst/>
                  <a:ahLst/>
                  <a:cxnLst/>
                  <a:rect l="l" t="t" r="r" b="b"/>
                  <a:pathLst>
                    <a:path w="76771" h="76809" extrusionOk="0">
                      <a:moveTo>
                        <a:pt x="0" y="38405"/>
                      </a:moveTo>
                      <a:cubicBezTo>
                        <a:pt x="0" y="17196"/>
                        <a:pt x="17208" y="0"/>
                        <a:pt x="38418" y="0"/>
                      </a:cubicBezTo>
                      <a:cubicBezTo>
                        <a:pt x="59627" y="0"/>
                        <a:pt x="76771" y="17196"/>
                        <a:pt x="76771" y="38405"/>
                      </a:cubicBezTo>
                      <a:cubicBezTo>
                        <a:pt x="76771"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4" name="Google Shape;4344;p18"/>
                <p:cNvSpPr/>
                <p:nvPr/>
              </p:nvSpPr>
              <p:spPr>
                <a:xfrm>
                  <a:off x="3476047" y="5496452"/>
                  <a:ext cx="76809" cy="76809"/>
                </a:xfrm>
                <a:custGeom>
                  <a:avLst/>
                  <a:gdLst/>
                  <a:ahLst/>
                  <a:cxnLst/>
                  <a:rect l="l" t="t" r="r" b="b"/>
                  <a:pathLst>
                    <a:path w="76809" h="76809" extrusionOk="0">
                      <a:moveTo>
                        <a:pt x="0" y="38405"/>
                      </a:moveTo>
                      <a:cubicBezTo>
                        <a:pt x="0" y="17196"/>
                        <a:pt x="17196" y="0"/>
                        <a:pt x="38405" y="0"/>
                      </a:cubicBezTo>
                      <a:cubicBezTo>
                        <a:pt x="59620" y="0"/>
                        <a:pt x="76810" y="17196"/>
                        <a:pt x="76810" y="38405"/>
                      </a:cubicBezTo>
                      <a:cubicBezTo>
                        <a:pt x="76810" y="59614"/>
                        <a:pt x="59620"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5" name="Google Shape;4345;p18"/>
                <p:cNvSpPr/>
                <p:nvPr/>
              </p:nvSpPr>
              <p:spPr>
                <a:xfrm>
                  <a:off x="384595" y="5496452"/>
                  <a:ext cx="76808" cy="76809"/>
                </a:xfrm>
                <a:custGeom>
                  <a:avLst/>
                  <a:gdLst/>
                  <a:ahLst/>
                  <a:cxnLst/>
                  <a:rect l="l" t="t" r="r" b="b"/>
                  <a:pathLst>
                    <a:path w="76808" h="76809" extrusionOk="0">
                      <a:moveTo>
                        <a:pt x="0" y="38405"/>
                      </a:moveTo>
                      <a:cubicBezTo>
                        <a:pt x="0" y="17196"/>
                        <a:pt x="17194" y="0"/>
                        <a:pt x="38404" y="0"/>
                      </a:cubicBezTo>
                      <a:cubicBezTo>
                        <a:pt x="59614" y="0"/>
                        <a:pt x="76809" y="17196"/>
                        <a:pt x="76809" y="38405"/>
                      </a:cubicBezTo>
                      <a:cubicBezTo>
                        <a:pt x="76809" y="59614"/>
                        <a:pt x="59614" y="76810"/>
                        <a:pt x="38404" y="76810"/>
                      </a:cubicBezTo>
                      <a:cubicBezTo>
                        <a:pt x="17194"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6" name="Google Shape;4346;p18"/>
                <p:cNvSpPr/>
                <p:nvPr/>
              </p:nvSpPr>
              <p:spPr>
                <a:xfrm>
                  <a:off x="10955273" y="5496452"/>
                  <a:ext cx="76834" cy="76809"/>
                </a:xfrm>
                <a:custGeom>
                  <a:avLst/>
                  <a:gdLst/>
                  <a:ahLst/>
                  <a:cxnLst/>
                  <a:rect l="l" t="t" r="r" b="b"/>
                  <a:pathLst>
                    <a:path w="76834" h="76809" extrusionOk="0">
                      <a:moveTo>
                        <a:pt x="0" y="38405"/>
                      </a:moveTo>
                      <a:cubicBezTo>
                        <a:pt x="0" y="17196"/>
                        <a:pt x="17208" y="0"/>
                        <a:pt x="38418" y="0"/>
                      </a:cubicBezTo>
                      <a:cubicBezTo>
                        <a:pt x="59627" y="0"/>
                        <a:pt x="76835" y="17196"/>
                        <a:pt x="76835" y="38405"/>
                      </a:cubicBezTo>
                      <a:cubicBezTo>
                        <a:pt x="76835" y="59614"/>
                        <a:pt x="59627" y="76810"/>
                        <a:pt x="38418"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7" name="Google Shape;4347;p18"/>
                <p:cNvSpPr/>
                <p:nvPr/>
              </p:nvSpPr>
              <p:spPr>
                <a:xfrm>
                  <a:off x="7856664" y="5496452"/>
                  <a:ext cx="76771" cy="76809"/>
                </a:xfrm>
                <a:custGeom>
                  <a:avLst/>
                  <a:gdLst/>
                  <a:ahLst/>
                  <a:cxnLst/>
                  <a:rect l="l" t="t" r="r" b="b"/>
                  <a:pathLst>
                    <a:path w="76771" h="76809" extrusionOk="0">
                      <a:moveTo>
                        <a:pt x="0" y="38405"/>
                      </a:moveTo>
                      <a:cubicBezTo>
                        <a:pt x="0" y="17196"/>
                        <a:pt x="17145" y="0"/>
                        <a:pt x="38417" y="0"/>
                      </a:cubicBezTo>
                      <a:cubicBezTo>
                        <a:pt x="59627" y="0"/>
                        <a:pt x="76771" y="17196"/>
                        <a:pt x="76771" y="38405"/>
                      </a:cubicBezTo>
                      <a:cubicBezTo>
                        <a:pt x="76771" y="59614"/>
                        <a:pt x="59627" y="76810"/>
                        <a:pt x="38417"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8" name="Google Shape;4348;p18"/>
                <p:cNvSpPr/>
                <p:nvPr/>
              </p:nvSpPr>
              <p:spPr>
                <a:xfrm>
                  <a:off x="477956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49" name="Google Shape;4349;p18"/>
                <p:cNvSpPr/>
                <p:nvPr/>
              </p:nvSpPr>
              <p:spPr>
                <a:xfrm>
                  <a:off x="1688115"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0" name="Google Shape;4350;p18"/>
                <p:cNvSpPr/>
                <p:nvPr/>
              </p:nvSpPr>
              <p:spPr>
                <a:xfrm>
                  <a:off x="9414129" y="5496452"/>
                  <a:ext cx="76834" cy="76809"/>
                </a:xfrm>
                <a:custGeom>
                  <a:avLst/>
                  <a:gdLst/>
                  <a:ahLst/>
                  <a:cxnLst/>
                  <a:rect l="l" t="t" r="r" b="b"/>
                  <a:pathLst>
                    <a:path w="76834" h="76809" extrusionOk="0">
                      <a:moveTo>
                        <a:pt x="0" y="38405"/>
                      </a:moveTo>
                      <a:cubicBezTo>
                        <a:pt x="0" y="17196"/>
                        <a:pt x="17208" y="0"/>
                        <a:pt x="38417" y="0"/>
                      </a:cubicBezTo>
                      <a:cubicBezTo>
                        <a:pt x="59627" y="0"/>
                        <a:pt x="76835" y="17196"/>
                        <a:pt x="76835" y="38405"/>
                      </a:cubicBezTo>
                      <a:cubicBezTo>
                        <a:pt x="76835" y="59614"/>
                        <a:pt x="59627"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1" name="Google Shape;4351;p18"/>
                <p:cNvSpPr/>
                <p:nvPr/>
              </p:nvSpPr>
              <p:spPr>
                <a:xfrm>
                  <a:off x="6315493" y="5496452"/>
                  <a:ext cx="76796" cy="76809"/>
                </a:xfrm>
                <a:custGeom>
                  <a:avLst/>
                  <a:gdLst/>
                  <a:ahLst/>
                  <a:cxnLst/>
                  <a:rect l="l" t="t" r="r" b="b"/>
                  <a:pathLst>
                    <a:path w="76796" h="76809" extrusionOk="0">
                      <a:moveTo>
                        <a:pt x="0" y="38405"/>
                      </a:moveTo>
                      <a:cubicBezTo>
                        <a:pt x="0" y="17196"/>
                        <a:pt x="17190" y="0"/>
                        <a:pt x="38379" y="0"/>
                      </a:cubicBezTo>
                      <a:cubicBezTo>
                        <a:pt x="59589" y="0"/>
                        <a:pt x="76797" y="17196"/>
                        <a:pt x="76797" y="38405"/>
                      </a:cubicBezTo>
                      <a:cubicBezTo>
                        <a:pt x="76797" y="59614"/>
                        <a:pt x="59589" y="76810"/>
                        <a:pt x="38379" y="76810"/>
                      </a:cubicBezTo>
                      <a:cubicBezTo>
                        <a:pt x="17190"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2" name="Google Shape;4352;p18"/>
                <p:cNvSpPr/>
                <p:nvPr/>
              </p:nvSpPr>
              <p:spPr>
                <a:xfrm>
                  <a:off x="3238417"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3" name="Google Shape;4353;p18"/>
                <p:cNvSpPr/>
                <p:nvPr/>
              </p:nvSpPr>
              <p:spPr>
                <a:xfrm>
                  <a:off x="146960" y="5496452"/>
                  <a:ext cx="76809" cy="76809"/>
                </a:xfrm>
                <a:custGeom>
                  <a:avLst/>
                  <a:gdLst/>
                  <a:ahLst/>
                  <a:cxnLst/>
                  <a:rect l="l" t="t" r="r" b="b"/>
                  <a:pathLst>
                    <a:path w="76809" h="76809" extrusionOk="0">
                      <a:moveTo>
                        <a:pt x="0" y="38405"/>
                      </a:moveTo>
                      <a:cubicBezTo>
                        <a:pt x="0" y="17196"/>
                        <a:pt x="17195" y="0"/>
                        <a:pt x="38405" y="0"/>
                      </a:cubicBezTo>
                      <a:cubicBezTo>
                        <a:pt x="59615" y="0"/>
                        <a:pt x="76810" y="17196"/>
                        <a:pt x="76810" y="38405"/>
                      </a:cubicBezTo>
                      <a:cubicBezTo>
                        <a:pt x="76810" y="59614"/>
                        <a:pt x="59615" y="76810"/>
                        <a:pt x="38405" y="76810"/>
                      </a:cubicBezTo>
                      <a:cubicBezTo>
                        <a:pt x="1719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4" name="Google Shape;4354;p18"/>
                <p:cNvSpPr/>
                <p:nvPr/>
              </p:nvSpPr>
              <p:spPr>
                <a:xfrm>
                  <a:off x="10722165" y="5496452"/>
                  <a:ext cx="76771" cy="76809"/>
                </a:xfrm>
                <a:custGeom>
                  <a:avLst/>
                  <a:gdLst/>
                  <a:ahLst/>
                  <a:cxnLst/>
                  <a:rect l="l" t="t" r="r" b="b"/>
                  <a:pathLst>
                    <a:path w="76771" h="76809" extrusionOk="0">
                      <a:moveTo>
                        <a:pt x="0" y="38405"/>
                      </a:moveTo>
                      <a:cubicBezTo>
                        <a:pt x="0" y="17196"/>
                        <a:pt x="17145" y="0"/>
                        <a:pt x="38353" y="0"/>
                      </a:cubicBezTo>
                      <a:cubicBezTo>
                        <a:pt x="59563" y="0"/>
                        <a:pt x="76771" y="17196"/>
                        <a:pt x="76771" y="38405"/>
                      </a:cubicBezTo>
                      <a:cubicBezTo>
                        <a:pt x="76771" y="59614"/>
                        <a:pt x="59563" y="76810"/>
                        <a:pt x="38353" y="76810"/>
                      </a:cubicBezTo>
                      <a:cubicBezTo>
                        <a:pt x="17145"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5" name="Google Shape;4355;p18"/>
                <p:cNvSpPr/>
                <p:nvPr/>
              </p:nvSpPr>
              <p:spPr>
                <a:xfrm>
                  <a:off x="7623492" y="5496452"/>
                  <a:ext cx="76771" cy="76809"/>
                </a:xfrm>
                <a:custGeom>
                  <a:avLst/>
                  <a:gdLst/>
                  <a:ahLst/>
                  <a:cxnLst/>
                  <a:rect l="l" t="t" r="r" b="b"/>
                  <a:pathLst>
                    <a:path w="76771" h="76809" extrusionOk="0">
                      <a:moveTo>
                        <a:pt x="0" y="38405"/>
                      </a:moveTo>
                      <a:cubicBezTo>
                        <a:pt x="0" y="17196"/>
                        <a:pt x="17208" y="0"/>
                        <a:pt x="38417" y="0"/>
                      </a:cubicBezTo>
                      <a:cubicBezTo>
                        <a:pt x="59626" y="0"/>
                        <a:pt x="76771" y="17196"/>
                        <a:pt x="76771" y="38405"/>
                      </a:cubicBezTo>
                      <a:cubicBezTo>
                        <a:pt x="76771" y="59614"/>
                        <a:pt x="59626" y="76810"/>
                        <a:pt x="38417" y="76810"/>
                      </a:cubicBezTo>
                      <a:cubicBezTo>
                        <a:pt x="17208"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6" name="Google Shape;4356;p18"/>
                <p:cNvSpPr/>
                <p:nvPr/>
              </p:nvSpPr>
              <p:spPr>
                <a:xfrm>
                  <a:off x="4546409"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7" name="Google Shape;4357;p18"/>
                <p:cNvSpPr/>
                <p:nvPr/>
              </p:nvSpPr>
              <p:spPr>
                <a:xfrm>
                  <a:off x="1454956" y="5496452"/>
                  <a:ext cx="76809" cy="76809"/>
                </a:xfrm>
                <a:custGeom>
                  <a:avLst/>
                  <a:gdLst/>
                  <a:ahLst/>
                  <a:cxnLst/>
                  <a:rect l="l" t="t" r="r" b="b"/>
                  <a:pathLst>
                    <a:path w="76809" h="76809" extrusionOk="0">
                      <a:moveTo>
                        <a:pt x="0" y="38405"/>
                      </a:moveTo>
                      <a:cubicBezTo>
                        <a:pt x="0" y="17196"/>
                        <a:pt x="17189" y="0"/>
                        <a:pt x="38405" y="0"/>
                      </a:cubicBezTo>
                      <a:cubicBezTo>
                        <a:pt x="59614" y="0"/>
                        <a:pt x="76810" y="17196"/>
                        <a:pt x="76810" y="38405"/>
                      </a:cubicBezTo>
                      <a:cubicBezTo>
                        <a:pt x="76810" y="59614"/>
                        <a:pt x="59614" y="76810"/>
                        <a:pt x="38405" y="76810"/>
                      </a:cubicBezTo>
                      <a:cubicBezTo>
                        <a:pt x="1718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8" name="Google Shape;4358;p18"/>
                <p:cNvSpPr/>
                <p:nvPr/>
              </p:nvSpPr>
              <p:spPr>
                <a:xfrm>
                  <a:off x="9180956" y="5496452"/>
                  <a:ext cx="76835" cy="76809"/>
                </a:xfrm>
                <a:custGeom>
                  <a:avLst/>
                  <a:gdLst/>
                  <a:ahLst/>
                  <a:cxnLst/>
                  <a:rect l="l" t="t" r="r" b="b"/>
                  <a:pathLst>
                    <a:path w="76835" h="76809" extrusionOk="0">
                      <a:moveTo>
                        <a:pt x="0" y="38405"/>
                      </a:moveTo>
                      <a:cubicBezTo>
                        <a:pt x="0" y="17196"/>
                        <a:pt x="17209" y="0"/>
                        <a:pt x="38418" y="0"/>
                      </a:cubicBezTo>
                      <a:cubicBezTo>
                        <a:pt x="59627" y="0"/>
                        <a:pt x="76836" y="17196"/>
                        <a:pt x="76836" y="38405"/>
                      </a:cubicBezTo>
                      <a:cubicBezTo>
                        <a:pt x="76836" y="59614"/>
                        <a:pt x="59627" y="76810"/>
                        <a:pt x="38418" y="76810"/>
                      </a:cubicBezTo>
                      <a:cubicBezTo>
                        <a:pt x="17209"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59" name="Google Shape;4359;p18"/>
                <p:cNvSpPr/>
                <p:nvPr/>
              </p:nvSpPr>
              <p:spPr>
                <a:xfrm>
                  <a:off x="6082328"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60" name="Google Shape;4360;p18"/>
                <p:cNvSpPr/>
                <p:nvPr/>
              </p:nvSpPr>
              <p:spPr>
                <a:xfrm>
                  <a:off x="3005251" y="5496452"/>
                  <a:ext cx="76809" cy="76809"/>
                </a:xfrm>
                <a:custGeom>
                  <a:avLst/>
                  <a:gdLst/>
                  <a:ahLst/>
                  <a:cxnLst/>
                  <a:rect l="l" t="t" r="r" b="b"/>
                  <a:pathLst>
                    <a:path w="76809" h="76809" extrusionOk="0">
                      <a:moveTo>
                        <a:pt x="0" y="38405"/>
                      </a:moveTo>
                      <a:cubicBezTo>
                        <a:pt x="0" y="17196"/>
                        <a:pt x="17196" y="0"/>
                        <a:pt x="38405" y="0"/>
                      </a:cubicBezTo>
                      <a:cubicBezTo>
                        <a:pt x="59614" y="0"/>
                        <a:pt x="76810" y="17196"/>
                        <a:pt x="76810" y="38405"/>
                      </a:cubicBezTo>
                      <a:cubicBezTo>
                        <a:pt x="76810" y="59614"/>
                        <a:pt x="59614" y="76810"/>
                        <a:pt x="38405" y="76810"/>
                      </a:cubicBezTo>
                      <a:cubicBezTo>
                        <a:pt x="17196" y="76810"/>
                        <a:pt x="0" y="59614"/>
                        <a:pt x="0" y="38405"/>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4361" name="Google Shape;4361;p18"/>
              <p:cNvGrpSpPr/>
              <p:nvPr/>
            </p:nvGrpSpPr>
            <p:grpSpPr>
              <a:xfrm>
                <a:off x="146960" y="5666733"/>
                <a:ext cx="11913022" cy="76803"/>
                <a:chOff x="146960" y="5666733"/>
                <a:chExt cx="11913022" cy="76803"/>
              </a:xfrm>
            </p:grpSpPr>
            <p:sp>
              <p:nvSpPr>
                <p:cNvPr id="4362" name="Google Shape;4362;p18"/>
                <p:cNvSpPr/>
                <p:nvPr/>
              </p:nvSpPr>
              <p:spPr>
                <a:xfrm>
                  <a:off x="11983211" y="5666733"/>
                  <a:ext cx="76771" cy="76803"/>
                </a:xfrm>
                <a:custGeom>
                  <a:avLst/>
                  <a:gdLst/>
                  <a:ahLst/>
                  <a:cxnLst/>
                  <a:rect l="l" t="t" r="r" b="b"/>
                  <a:pathLst>
                    <a:path w="76771" h="76803" extrusionOk="0">
                      <a:moveTo>
                        <a:pt x="0" y="38398"/>
                      </a:moveTo>
                      <a:cubicBezTo>
                        <a:pt x="0" y="17190"/>
                        <a:pt x="17145" y="0"/>
                        <a:pt x="38354" y="0"/>
                      </a:cubicBezTo>
                      <a:cubicBezTo>
                        <a:pt x="59627" y="0"/>
                        <a:pt x="76771" y="17190"/>
                        <a:pt x="76771" y="38398"/>
                      </a:cubicBezTo>
                      <a:cubicBezTo>
                        <a:pt x="76771" y="59614"/>
                        <a:pt x="59627"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63" name="Google Shape;4363;p18"/>
                <p:cNvSpPr/>
                <p:nvPr/>
              </p:nvSpPr>
              <p:spPr>
                <a:xfrm>
                  <a:off x="888453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64" name="Google Shape;4364;p18"/>
                <p:cNvSpPr/>
                <p:nvPr/>
              </p:nvSpPr>
              <p:spPr>
                <a:xfrm>
                  <a:off x="5807462"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65" name="Google Shape;4365;p18"/>
                <p:cNvSpPr/>
                <p:nvPr/>
              </p:nvSpPr>
              <p:spPr>
                <a:xfrm>
                  <a:off x="2716009"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66" name="Google Shape;4366;p18"/>
                <p:cNvSpPr/>
                <p:nvPr/>
              </p:nvSpPr>
              <p:spPr>
                <a:xfrm>
                  <a:off x="10442067"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67" name="Google Shape;4367;p18"/>
                <p:cNvSpPr/>
                <p:nvPr/>
              </p:nvSpPr>
              <p:spPr>
                <a:xfrm>
                  <a:off x="7343393" y="5666733"/>
                  <a:ext cx="76772" cy="76803"/>
                </a:xfrm>
                <a:custGeom>
                  <a:avLst/>
                  <a:gdLst/>
                  <a:ahLst/>
                  <a:cxnLst/>
                  <a:rect l="l" t="t" r="r" b="b"/>
                  <a:pathLst>
                    <a:path w="76772" h="76803" extrusionOk="0">
                      <a:moveTo>
                        <a:pt x="0" y="38398"/>
                      </a:moveTo>
                      <a:cubicBezTo>
                        <a:pt x="0" y="17190"/>
                        <a:pt x="17209" y="0"/>
                        <a:pt x="38418" y="0"/>
                      </a:cubicBezTo>
                      <a:cubicBezTo>
                        <a:pt x="59627" y="0"/>
                        <a:pt x="76772" y="17190"/>
                        <a:pt x="76772" y="38398"/>
                      </a:cubicBezTo>
                      <a:cubicBezTo>
                        <a:pt x="76772"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68" name="Google Shape;4368;p18"/>
                <p:cNvSpPr/>
                <p:nvPr/>
              </p:nvSpPr>
              <p:spPr>
                <a:xfrm>
                  <a:off x="426630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69" name="Google Shape;4369;p18"/>
                <p:cNvSpPr/>
                <p:nvPr/>
              </p:nvSpPr>
              <p:spPr>
                <a:xfrm>
                  <a:off x="11748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0" name="Google Shape;4370;p18"/>
                <p:cNvSpPr/>
                <p:nvPr/>
              </p:nvSpPr>
              <p:spPr>
                <a:xfrm>
                  <a:off x="11699938"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1" name="Google Shape;4371;p18"/>
                <p:cNvSpPr/>
                <p:nvPr/>
              </p:nvSpPr>
              <p:spPr>
                <a:xfrm>
                  <a:off x="8601265"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2" name="Google Shape;4372;p18"/>
                <p:cNvSpPr/>
                <p:nvPr/>
              </p:nvSpPr>
              <p:spPr>
                <a:xfrm>
                  <a:off x="5524195"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3" name="Google Shape;4373;p18"/>
                <p:cNvSpPr/>
                <p:nvPr/>
              </p:nvSpPr>
              <p:spPr>
                <a:xfrm>
                  <a:off x="2432742"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4" name="Google Shape;4374;p18"/>
                <p:cNvSpPr/>
                <p:nvPr/>
              </p:nvSpPr>
              <p:spPr>
                <a:xfrm>
                  <a:off x="10158793" y="5666733"/>
                  <a:ext cx="76771" cy="76803"/>
                </a:xfrm>
                <a:custGeom>
                  <a:avLst/>
                  <a:gdLst/>
                  <a:ahLst/>
                  <a:cxnLst/>
                  <a:rect l="l" t="t" r="r" b="b"/>
                  <a:pathLst>
                    <a:path w="76771" h="76803" extrusionOk="0">
                      <a:moveTo>
                        <a:pt x="0" y="38398"/>
                      </a:moveTo>
                      <a:cubicBezTo>
                        <a:pt x="0" y="17190"/>
                        <a:pt x="17145" y="0"/>
                        <a:pt x="38353" y="0"/>
                      </a:cubicBezTo>
                      <a:cubicBezTo>
                        <a:pt x="59562" y="0"/>
                        <a:pt x="76771" y="17190"/>
                        <a:pt x="76771" y="38398"/>
                      </a:cubicBezTo>
                      <a:cubicBezTo>
                        <a:pt x="76771" y="59614"/>
                        <a:pt x="59562"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5" name="Google Shape;4375;p18"/>
                <p:cNvSpPr/>
                <p:nvPr/>
              </p:nvSpPr>
              <p:spPr>
                <a:xfrm>
                  <a:off x="7060120"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6" name="Google Shape;4376;p18"/>
                <p:cNvSpPr/>
                <p:nvPr/>
              </p:nvSpPr>
              <p:spPr>
                <a:xfrm>
                  <a:off x="398303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7" name="Google Shape;4377;p18"/>
                <p:cNvSpPr/>
                <p:nvPr/>
              </p:nvSpPr>
              <p:spPr>
                <a:xfrm>
                  <a:off x="891584"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8" name="Google Shape;4378;p18"/>
                <p:cNvSpPr/>
                <p:nvPr/>
              </p:nvSpPr>
              <p:spPr>
                <a:xfrm>
                  <a:off x="11434762"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79" name="Google Shape;4379;p18"/>
                <p:cNvSpPr/>
                <p:nvPr/>
              </p:nvSpPr>
              <p:spPr>
                <a:xfrm>
                  <a:off x="833608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0" name="Google Shape;4380;p18"/>
                <p:cNvSpPr/>
                <p:nvPr/>
              </p:nvSpPr>
              <p:spPr>
                <a:xfrm>
                  <a:off x="525903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1" name="Google Shape;4381;p18"/>
                <p:cNvSpPr/>
                <p:nvPr/>
              </p:nvSpPr>
              <p:spPr>
                <a:xfrm>
                  <a:off x="2167578" y="5666733"/>
                  <a:ext cx="76809" cy="76803"/>
                </a:xfrm>
                <a:custGeom>
                  <a:avLst/>
                  <a:gdLst/>
                  <a:ahLst/>
                  <a:cxnLst/>
                  <a:rect l="l" t="t" r="r" b="b"/>
                  <a:pathLst>
                    <a:path w="76809" h="76803" extrusionOk="0">
                      <a:moveTo>
                        <a:pt x="0" y="38398"/>
                      </a:moveTo>
                      <a:cubicBezTo>
                        <a:pt x="0" y="17190"/>
                        <a:pt x="17196" y="0"/>
                        <a:pt x="38405" y="0"/>
                      </a:cubicBezTo>
                      <a:cubicBezTo>
                        <a:pt x="59614" y="0"/>
                        <a:pt x="76809" y="17190"/>
                        <a:pt x="76809" y="38398"/>
                      </a:cubicBezTo>
                      <a:cubicBezTo>
                        <a:pt x="76809"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2" name="Google Shape;4382;p18"/>
                <p:cNvSpPr/>
                <p:nvPr/>
              </p:nvSpPr>
              <p:spPr>
                <a:xfrm>
                  <a:off x="9893617"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3" name="Google Shape;4383;p18"/>
                <p:cNvSpPr/>
                <p:nvPr/>
              </p:nvSpPr>
              <p:spPr>
                <a:xfrm>
                  <a:off x="6794944"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4" name="Google Shape;4384;p18"/>
                <p:cNvSpPr/>
                <p:nvPr/>
              </p:nvSpPr>
              <p:spPr>
                <a:xfrm>
                  <a:off x="3717874"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5" name="Google Shape;4385;p18"/>
                <p:cNvSpPr/>
                <p:nvPr/>
              </p:nvSpPr>
              <p:spPr>
                <a:xfrm>
                  <a:off x="626422" y="5666733"/>
                  <a:ext cx="76808" cy="76803"/>
                </a:xfrm>
                <a:custGeom>
                  <a:avLst/>
                  <a:gdLst/>
                  <a:ahLst/>
                  <a:cxnLst/>
                  <a:rect l="l" t="t" r="r" b="b"/>
                  <a:pathLst>
                    <a:path w="76808" h="76803" extrusionOk="0">
                      <a:moveTo>
                        <a:pt x="0" y="38398"/>
                      </a:moveTo>
                      <a:cubicBezTo>
                        <a:pt x="0" y="17190"/>
                        <a:pt x="17195" y="0"/>
                        <a:pt x="38404" y="0"/>
                      </a:cubicBezTo>
                      <a:cubicBezTo>
                        <a:pt x="59613" y="0"/>
                        <a:pt x="76808" y="17190"/>
                        <a:pt x="76808" y="38398"/>
                      </a:cubicBezTo>
                      <a:cubicBezTo>
                        <a:pt x="76808" y="59614"/>
                        <a:pt x="59613" y="76803"/>
                        <a:pt x="38404"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6" name="Google Shape;4386;p18"/>
                <p:cNvSpPr/>
                <p:nvPr/>
              </p:nvSpPr>
              <p:spPr>
                <a:xfrm>
                  <a:off x="11192954" y="5666733"/>
                  <a:ext cx="76771" cy="76803"/>
                </a:xfrm>
                <a:custGeom>
                  <a:avLst/>
                  <a:gdLst/>
                  <a:ahLst/>
                  <a:cxnLst/>
                  <a:rect l="l" t="t" r="r" b="b"/>
                  <a:pathLst>
                    <a:path w="76771" h="76803" extrusionOk="0">
                      <a:moveTo>
                        <a:pt x="0" y="38398"/>
                      </a:moveTo>
                      <a:cubicBezTo>
                        <a:pt x="0" y="17190"/>
                        <a:pt x="17145" y="0"/>
                        <a:pt x="38353" y="0"/>
                      </a:cubicBezTo>
                      <a:cubicBezTo>
                        <a:pt x="59627" y="0"/>
                        <a:pt x="76771" y="17190"/>
                        <a:pt x="76771" y="38398"/>
                      </a:cubicBezTo>
                      <a:cubicBezTo>
                        <a:pt x="76771" y="59614"/>
                        <a:pt x="59627"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7" name="Google Shape;4387;p18"/>
                <p:cNvSpPr/>
                <p:nvPr/>
              </p:nvSpPr>
              <p:spPr>
                <a:xfrm>
                  <a:off x="8094281"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8" name="Google Shape;4388;p18"/>
                <p:cNvSpPr/>
                <p:nvPr/>
              </p:nvSpPr>
              <p:spPr>
                <a:xfrm>
                  <a:off x="5017204" y="5666733"/>
                  <a:ext cx="76809" cy="76803"/>
                </a:xfrm>
                <a:custGeom>
                  <a:avLst/>
                  <a:gdLst/>
                  <a:ahLst/>
                  <a:cxnLst/>
                  <a:rect l="l" t="t" r="r" b="b"/>
                  <a:pathLst>
                    <a:path w="76809" h="76803" extrusionOk="0">
                      <a:moveTo>
                        <a:pt x="0" y="38398"/>
                      </a:moveTo>
                      <a:cubicBezTo>
                        <a:pt x="0" y="17190"/>
                        <a:pt x="17195" y="0"/>
                        <a:pt x="38405" y="0"/>
                      </a:cubicBezTo>
                      <a:cubicBezTo>
                        <a:pt x="59614" y="0"/>
                        <a:pt x="76809" y="17190"/>
                        <a:pt x="76809" y="38398"/>
                      </a:cubicBezTo>
                      <a:cubicBezTo>
                        <a:pt x="76809" y="59614"/>
                        <a:pt x="59614"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89" name="Google Shape;4389;p18"/>
                <p:cNvSpPr/>
                <p:nvPr/>
              </p:nvSpPr>
              <p:spPr>
                <a:xfrm>
                  <a:off x="19257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0" name="Google Shape;4390;p18"/>
                <p:cNvSpPr/>
                <p:nvPr/>
              </p:nvSpPr>
              <p:spPr>
                <a:xfrm>
                  <a:off x="9651809" y="5666733"/>
                  <a:ext cx="76772" cy="76803"/>
                </a:xfrm>
                <a:custGeom>
                  <a:avLst/>
                  <a:gdLst/>
                  <a:ahLst/>
                  <a:cxnLst/>
                  <a:rect l="l" t="t" r="r" b="b"/>
                  <a:pathLst>
                    <a:path w="76772" h="76803" extrusionOk="0">
                      <a:moveTo>
                        <a:pt x="0" y="38398"/>
                      </a:moveTo>
                      <a:cubicBezTo>
                        <a:pt x="0" y="17190"/>
                        <a:pt x="17145" y="0"/>
                        <a:pt x="38354" y="0"/>
                      </a:cubicBezTo>
                      <a:cubicBezTo>
                        <a:pt x="59563" y="0"/>
                        <a:pt x="76772" y="17190"/>
                        <a:pt x="76772" y="38398"/>
                      </a:cubicBezTo>
                      <a:cubicBezTo>
                        <a:pt x="76772" y="59614"/>
                        <a:pt x="59563" y="76803"/>
                        <a:pt x="38354"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1" name="Google Shape;4391;p18"/>
                <p:cNvSpPr/>
                <p:nvPr/>
              </p:nvSpPr>
              <p:spPr>
                <a:xfrm>
                  <a:off x="6553136" y="5666733"/>
                  <a:ext cx="76771" cy="76803"/>
                </a:xfrm>
                <a:custGeom>
                  <a:avLst/>
                  <a:gdLst/>
                  <a:ahLst/>
                  <a:cxnLst/>
                  <a:rect l="l" t="t" r="r" b="b"/>
                  <a:pathLst>
                    <a:path w="76771" h="76803" extrusionOk="0">
                      <a:moveTo>
                        <a:pt x="0" y="38398"/>
                      </a:moveTo>
                      <a:cubicBezTo>
                        <a:pt x="0" y="17190"/>
                        <a:pt x="17208" y="0"/>
                        <a:pt x="38418" y="0"/>
                      </a:cubicBezTo>
                      <a:cubicBezTo>
                        <a:pt x="59627" y="0"/>
                        <a:pt x="76771" y="17190"/>
                        <a:pt x="76771" y="38398"/>
                      </a:cubicBezTo>
                      <a:cubicBezTo>
                        <a:pt x="76771"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2" name="Google Shape;4392;p18"/>
                <p:cNvSpPr/>
                <p:nvPr/>
              </p:nvSpPr>
              <p:spPr>
                <a:xfrm>
                  <a:off x="3476047" y="5666733"/>
                  <a:ext cx="76809" cy="76803"/>
                </a:xfrm>
                <a:custGeom>
                  <a:avLst/>
                  <a:gdLst/>
                  <a:ahLst/>
                  <a:cxnLst/>
                  <a:rect l="l" t="t" r="r" b="b"/>
                  <a:pathLst>
                    <a:path w="76809" h="76803" extrusionOk="0">
                      <a:moveTo>
                        <a:pt x="0" y="38398"/>
                      </a:moveTo>
                      <a:cubicBezTo>
                        <a:pt x="0" y="17190"/>
                        <a:pt x="17196" y="0"/>
                        <a:pt x="38405" y="0"/>
                      </a:cubicBezTo>
                      <a:cubicBezTo>
                        <a:pt x="59620" y="0"/>
                        <a:pt x="76810" y="17190"/>
                        <a:pt x="76810" y="38398"/>
                      </a:cubicBezTo>
                      <a:cubicBezTo>
                        <a:pt x="76810" y="59614"/>
                        <a:pt x="59620"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3" name="Google Shape;4393;p18"/>
                <p:cNvSpPr/>
                <p:nvPr/>
              </p:nvSpPr>
              <p:spPr>
                <a:xfrm>
                  <a:off x="384595" y="5666733"/>
                  <a:ext cx="76808" cy="76803"/>
                </a:xfrm>
                <a:custGeom>
                  <a:avLst/>
                  <a:gdLst/>
                  <a:ahLst/>
                  <a:cxnLst/>
                  <a:rect l="l" t="t" r="r" b="b"/>
                  <a:pathLst>
                    <a:path w="76808" h="76803" extrusionOk="0">
                      <a:moveTo>
                        <a:pt x="0" y="38398"/>
                      </a:moveTo>
                      <a:cubicBezTo>
                        <a:pt x="0" y="17190"/>
                        <a:pt x="17194" y="0"/>
                        <a:pt x="38404" y="0"/>
                      </a:cubicBezTo>
                      <a:cubicBezTo>
                        <a:pt x="59614" y="0"/>
                        <a:pt x="76809" y="17190"/>
                        <a:pt x="76809" y="38398"/>
                      </a:cubicBezTo>
                      <a:cubicBezTo>
                        <a:pt x="76809" y="59614"/>
                        <a:pt x="59614" y="76803"/>
                        <a:pt x="38404" y="76803"/>
                      </a:cubicBezTo>
                      <a:cubicBezTo>
                        <a:pt x="17194"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4" name="Google Shape;4394;p18"/>
                <p:cNvSpPr/>
                <p:nvPr/>
              </p:nvSpPr>
              <p:spPr>
                <a:xfrm>
                  <a:off x="10955273" y="5666733"/>
                  <a:ext cx="76834" cy="76803"/>
                </a:xfrm>
                <a:custGeom>
                  <a:avLst/>
                  <a:gdLst/>
                  <a:ahLst/>
                  <a:cxnLst/>
                  <a:rect l="l" t="t" r="r" b="b"/>
                  <a:pathLst>
                    <a:path w="76834" h="76803" extrusionOk="0">
                      <a:moveTo>
                        <a:pt x="0" y="38398"/>
                      </a:moveTo>
                      <a:cubicBezTo>
                        <a:pt x="0" y="17190"/>
                        <a:pt x="17208" y="0"/>
                        <a:pt x="38418" y="0"/>
                      </a:cubicBezTo>
                      <a:cubicBezTo>
                        <a:pt x="59627" y="0"/>
                        <a:pt x="76835" y="17190"/>
                        <a:pt x="76835" y="38398"/>
                      </a:cubicBezTo>
                      <a:cubicBezTo>
                        <a:pt x="76835" y="59614"/>
                        <a:pt x="59627" y="76803"/>
                        <a:pt x="38418"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5" name="Google Shape;4395;p18"/>
                <p:cNvSpPr/>
                <p:nvPr/>
              </p:nvSpPr>
              <p:spPr>
                <a:xfrm>
                  <a:off x="7856664" y="5666733"/>
                  <a:ext cx="76771" cy="76803"/>
                </a:xfrm>
                <a:custGeom>
                  <a:avLst/>
                  <a:gdLst/>
                  <a:ahLst/>
                  <a:cxnLst/>
                  <a:rect l="l" t="t" r="r" b="b"/>
                  <a:pathLst>
                    <a:path w="76771" h="76803" extrusionOk="0">
                      <a:moveTo>
                        <a:pt x="0" y="38398"/>
                      </a:moveTo>
                      <a:cubicBezTo>
                        <a:pt x="0" y="17190"/>
                        <a:pt x="17145" y="0"/>
                        <a:pt x="38417" y="0"/>
                      </a:cubicBezTo>
                      <a:cubicBezTo>
                        <a:pt x="59627" y="0"/>
                        <a:pt x="76771" y="17190"/>
                        <a:pt x="76771" y="38398"/>
                      </a:cubicBezTo>
                      <a:cubicBezTo>
                        <a:pt x="76771" y="59614"/>
                        <a:pt x="59627" y="76803"/>
                        <a:pt x="38417"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6" name="Google Shape;4396;p18"/>
                <p:cNvSpPr/>
                <p:nvPr/>
              </p:nvSpPr>
              <p:spPr>
                <a:xfrm>
                  <a:off x="477956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7" name="Google Shape;4397;p18"/>
                <p:cNvSpPr/>
                <p:nvPr/>
              </p:nvSpPr>
              <p:spPr>
                <a:xfrm>
                  <a:off x="1688115"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8" name="Google Shape;4398;p18"/>
                <p:cNvSpPr/>
                <p:nvPr/>
              </p:nvSpPr>
              <p:spPr>
                <a:xfrm>
                  <a:off x="9414129" y="5666733"/>
                  <a:ext cx="76834" cy="76803"/>
                </a:xfrm>
                <a:custGeom>
                  <a:avLst/>
                  <a:gdLst/>
                  <a:ahLst/>
                  <a:cxnLst/>
                  <a:rect l="l" t="t" r="r" b="b"/>
                  <a:pathLst>
                    <a:path w="76834" h="76803" extrusionOk="0">
                      <a:moveTo>
                        <a:pt x="0" y="38398"/>
                      </a:moveTo>
                      <a:cubicBezTo>
                        <a:pt x="0" y="17190"/>
                        <a:pt x="17208" y="0"/>
                        <a:pt x="38417" y="0"/>
                      </a:cubicBezTo>
                      <a:cubicBezTo>
                        <a:pt x="59627" y="0"/>
                        <a:pt x="76835" y="17190"/>
                        <a:pt x="76835" y="38398"/>
                      </a:cubicBezTo>
                      <a:cubicBezTo>
                        <a:pt x="76835" y="59614"/>
                        <a:pt x="59627"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399" name="Google Shape;4399;p18"/>
                <p:cNvSpPr/>
                <p:nvPr/>
              </p:nvSpPr>
              <p:spPr>
                <a:xfrm>
                  <a:off x="6315493" y="5666733"/>
                  <a:ext cx="76796" cy="76803"/>
                </a:xfrm>
                <a:custGeom>
                  <a:avLst/>
                  <a:gdLst/>
                  <a:ahLst/>
                  <a:cxnLst/>
                  <a:rect l="l" t="t" r="r" b="b"/>
                  <a:pathLst>
                    <a:path w="76796" h="76803" extrusionOk="0">
                      <a:moveTo>
                        <a:pt x="0" y="38398"/>
                      </a:moveTo>
                      <a:cubicBezTo>
                        <a:pt x="0" y="17190"/>
                        <a:pt x="17190" y="0"/>
                        <a:pt x="38379" y="0"/>
                      </a:cubicBezTo>
                      <a:cubicBezTo>
                        <a:pt x="59589" y="0"/>
                        <a:pt x="76797" y="17190"/>
                        <a:pt x="76797" y="38398"/>
                      </a:cubicBezTo>
                      <a:cubicBezTo>
                        <a:pt x="76797" y="59614"/>
                        <a:pt x="59589" y="76803"/>
                        <a:pt x="38379" y="76803"/>
                      </a:cubicBezTo>
                      <a:cubicBezTo>
                        <a:pt x="17190"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00" name="Google Shape;4400;p18"/>
                <p:cNvSpPr/>
                <p:nvPr/>
              </p:nvSpPr>
              <p:spPr>
                <a:xfrm>
                  <a:off x="3238417"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01" name="Google Shape;4401;p18"/>
                <p:cNvSpPr/>
                <p:nvPr/>
              </p:nvSpPr>
              <p:spPr>
                <a:xfrm>
                  <a:off x="146960" y="5666733"/>
                  <a:ext cx="76809" cy="76803"/>
                </a:xfrm>
                <a:custGeom>
                  <a:avLst/>
                  <a:gdLst/>
                  <a:ahLst/>
                  <a:cxnLst/>
                  <a:rect l="l" t="t" r="r" b="b"/>
                  <a:pathLst>
                    <a:path w="76809" h="76803" extrusionOk="0">
                      <a:moveTo>
                        <a:pt x="0" y="38398"/>
                      </a:moveTo>
                      <a:cubicBezTo>
                        <a:pt x="0" y="17190"/>
                        <a:pt x="17195" y="0"/>
                        <a:pt x="38405" y="0"/>
                      </a:cubicBezTo>
                      <a:cubicBezTo>
                        <a:pt x="59615" y="0"/>
                        <a:pt x="76810" y="17190"/>
                        <a:pt x="76810" y="38398"/>
                      </a:cubicBezTo>
                      <a:cubicBezTo>
                        <a:pt x="76810" y="59614"/>
                        <a:pt x="59615" y="76803"/>
                        <a:pt x="38405" y="76803"/>
                      </a:cubicBezTo>
                      <a:cubicBezTo>
                        <a:pt x="1719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02" name="Google Shape;4402;p18"/>
                <p:cNvSpPr/>
                <p:nvPr/>
              </p:nvSpPr>
              <p:spPr>
                <a:xfrm>
                  <a:off x="10722165" y="5666733"/>
                  <a:ext cx="76771" cy="76803"/>
                </a:xfrm>
                <a:custGeom>
                  <a:avLst/>
                  <a:gdLst/>
                  <a:ahLst/>
                  <a:cxnLst/>
                  <a:rect l="l" t="t" r="r" b="b"/>
                  <a:pathLst>
                    <a:path w="76771" h="76803" extrusionOk="0">
                      <a:moveTo>
                        <a:pt x="0" y="38398"/>
                      </a:moveTo>
                      <a:cubicBezTo>
                        <a:pt x="0" y="17190"/>
                        <a:pt x="17145" y="0"/>
                        <a:pt x="38353" y="0"/>
                      </a:cubicBezTo>
                      <a:cubicBezTo>
                        <a:pt x="59563" y="0"/>
                        <a:pt x="76771" y="17190"/>
                        <a:pt x="76771" y="38398"/>
                      </a:cubicBezTo>
                      <a:cubicBezTo>
                        <a:pt x="76771" y="59614"/>
                        <a:pt x="59563" y="76803"/>
                        <a:pt x="38353" y="76803"/>
                      </a:cubicBezTo>
                      <a:cubicBezTo>
                        <a:pt x="17145"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03" name="Google Shape;4403;p18"/>
                <p:cNvSpPr/>
                <p:nvPr/>
              </p:nvSpPr>
              <p:spPr>
                <a:xfrm>
                  <a:off x="7623492" y="5666733"/>
                  <a:ext cx="76771" cy="76803"/>
                </a:xfrm>
                <a:custGeom>
                  <a:avLst/>
                  <a:gdLst/>
                  <a:ahLst/>
                  <a:cxnLst/>
                  <a:rect l="l" t="t" r="r" b="b"/>
                  <a:pathLst>
                    <a:path w="76771" h="76803" extrusionOk="0">
                      <a:moveTo>
                        <a:pt x="0" y="38398"/>
                      </a:moveTo>
                      <a:cubicBezTo>
                        <a:pt x="0" y="17190"/>
                        <a:pt x="17208" y="0"/>
                        <a:pt x="38417" y="0"/>
                      </a:cubicBezTo>
                      <a:cubicBezTo>
                        <a:pt x="59626" y="0"/>
                        <a:pt x="76771" y="17190"/>
                        <a:pt x="76771" y="38398"/>
                      </a:cubicBezTo>
                      <a:cubicBezTo>
                        <a:pt x="76771" y="59614"/>
                        <a:pt x="59626" y="76803"/>
                        <a:pt x="38417" y="76803"/>
                      </a:cubicBezTo>
                      <a:cubicBezTo>
                        <a:pt x="17208"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04" name="Google Shape;4404;p18"/>
                <p:cNvSpPr/>
                <p:nvPr/>
              </p:nvSpPr>
              <p:spPr>
                <a:xfrm>
                  <a:off x="4546409"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05" name="Google Shape;4405;p18"/>
                <p:cNvSpPr/>
                <p:nvPr/>
              </p:nvSpPr>
              <p:spPr>
                <a:xfrm>
                  <a:off x="1454956" y="5666733"/>
                  <a:ext cx="76809" cy="76803"/>
                </a:xfrm>
                <a:custGeom>
                  <a:avLst/>
                  <a:gdLst/>
                  <a:ahLst/>
                  <a:cxnLst/>
                  <a:rect l="l" t="t" r="r" b="b"/>
                  <a:pathLst>
                    <a:path w="76809" h="76803" extrusionOk="0">
                      <a:moveTo>
                        <a:pt x="0" y="38398"/>
                      </a:moveTo>
                      <a:cubicBezTo>
                        <a:pt x="0" y="17190"/>
                        <a:pt x="17189" y="0"/>
                        <a:pt x="38405" y="0"/>
                      </a:cubicBezTo>
                      <a:cubicBezTo>
                        <a:pt x="59614" y="0"/>
                        <a:pt x="76810" y="17190"/>
                        <a:pt x="76810" y="38398"/>
                      </a:cubicBezTo>
                      <a:cubicBezTo>
                        <a:pt x="76810" y="59614"/>
                        <a:pt x="59614" y="76803"/>
                        <a:pt x="38405" y="76803"/>
                      </a:cubicBezTo>
                      <a:cubicBezTo>
                        <a:pt x="1718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06" name="Google Shape;4406;p18"/>
                <p:cNvSpPr/>
                <p:nvPr/>
              </p:nvSpPr>
              <p:spPr>
                <a:xfrm>
                  <a:off x="9180956" y="5666733"/>
                  <a:ext cx="76835" cy="76803"/>
                </a:xfrm>
                <a:custGeom>
                  <a:avLst/>
                  <a:gdLst/>
                  <a:ahLst/>
                  <a:cxnLst/>
                  <a:rect l="l" t="t" r="r" b="b"/>
                  <a:pathLst>
                    <a:path w="76835" h="76803" extrusionOk="0">
                      <a:moveTo>
                        <a:pt x="0" y="38398"/>
                      </a:moveTo>
                      <a:cubicBezTo>
                        <a:pt x="0" y="17190"/>
                        <a:pt x="17209" y="0"/>
                        <a:pt x="38418" y="0"/>
                      </a:cubicBezTo>
                      <a:cubicBezTo>
                        <a:pt x="59627" y="0"/>
                        <a:pt x="76836" y="17190"/>
                        <a:pt x="76836" y="38398"/>
                      </a:cubicBezTo>
                      <a:cubicBezTo>
                        <a:pt x="76836" y="59614"/>
                        <a:pt x="59627" y="76803"/>
                        <a:pt x="38418" y="76803"/>
                      </a:cubicBezTo>
                      <a:cubicBezTo>
                        <a:pt x="17209"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07" name="Google Shape;4407;p18"/>
                <p:cNvSpPr/>
                <p:nvPr/>
              </p:nvSpPr>
              <p:spPr>
                <a:xfrm>
                  <a:off x="6082328"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4408" name="Google Shape;4408;p18"/>
                <p:cNvSpPr/>
                <p:nvPr/>
              </p:nvSpPr>
              <p:spPr>
                <a:xfrm>
                  <a:off x="3005251" y="5666733"/>
                  <a:ext cx="76809" cy="76803"/>
                </a:xfrm>
                <a:custGeom>
                  <a:avLst/>
                  <a:gdLst/>
                  <a:ahLst/>
                  <a:cxnLst/>
                  <a:rect l="l" t="t" r="r" b="b"/>
                  <a:pathLst>
                    <a:path w="76809" h="76803" extrusionOk="0">
                      <a:moveTo>
                        <a:pt x="0" y="38398"/>
                      </a:moveTo>
                      <a:cubicBezTo>
                        <a:pt x="0" y="17190"/>
                        <a:pt x="17196" y="0"/>
                        <a:pt x="38405" y="0"/>
                      </a:cubicBezTo>
                      <a:cubicBezTo>
                        <a:pt x="59614" y="0"/>
                        <a:pt x="76810" y="17190"/>
                        <a:pt x="76810" y="38398"/>
                      </a:cubicBezTo>
                      <a:cubicBezTo>
                        <a:pt x="76810" y="59614"/>
                        <a:pt x="59614" y="76803"/>
                        <a:pt x="38405" y="76803"/>
                      </a:cubicBezTo>
                      <a:cubicBezTo>
                        <a:pt x="17196" y="76803"/>
                        <a:pt x="0" y="59614"/>
                        <a:pt x="0" y="38398"/>
                      </a:cubicBezTo>
                      <a:close/>
                    </a:path>
                  </a:pathLst>
                </a:custGeom>
                <a:solidFill>
                  <a:srgbClr val="FFFFFF">
                    <a:alpha val="47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sp>
        <p:nvSpPr>
          <p:cNvPr id="4409" name="Google Shape;4409;p18"/>
          <p:cNvSpPr/>
          <p:nvPr/>
        </p:nvSpPr>
        <p:spPr>
          <a:xfrm>
            <a:off x="-8" y="6742330"/>
            <a:ext cx="1131345" cy="114589"/>
          </a:xfrm>
          <a:custGeom>
            <a:avLst/>
            <a:gdLst/>
            <a:ahLst/>
            <a:cxnLst/>
            <a:rect l="l" t="t" r="r" b="b"/>
            <a:pathLst>
              <a:path w="919793" h="87640" extrusionOk="0">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spcBef>
                <a:spcPts val="0"/>
              </a:spcBef>
              <a:spcAft>
                <a:spcPts val="0"/>
              </a:spcAft>
              <a:buClr>
                <a:schemeClr val="dk1"/>
              </a:buClr>
              <a:buSzPts val="4500"/>
              <a:buFont typeface="Chelsea Market"/>
              <a:buNone/>
              <a:defRPr sz="4500">
                <a:solidFill>
                  <a:schemeClr val="dk1"/>
                </a:solidFill>
                <a:latin typeface="Chelsea Market"/>
                <a:ea typeface="Chelsea Market"/>
                <a:cs typeface="Chelsea Market"/>
                <a:sym typeface="Chelsea Market"/>
              </a:defRPr>
            </a:lvl1pPr>
            <a:lvl2pPr lvl="1">
              <a:spcBef>
                <a:spcPts val="0"/>
              </a:spcBef>
              <a:spcAft>
                <a:spcPts val="0"/>
              </a:spcAft>
              <a:buClr>
                <a:schemeClr val="dk1"/>
              </a:buClr>
              <a:buSzPts val="4500"/>
              <a:buFont typeface="Chelsea Market"/>
              <a:buNone/>
              <a:defRPr sz="4500">
                <a:solidFill>
                  <a:schemeClr val="dk1"/>
                </a:solidFill>
                <a:latin typeface="Chelsea Market"/>
                <a:ea typeface="Chelsea Market"/>
                <a:cs typeface="Chelsea Market"/>
                <a:sym typeface="Chelsea Market"/>
              </a:defRPr>
            </a:lvl2pPr>
            <a:lvl3pPr lvl="2">
              <a:spcBef>
                <a:spcPts val="0"/>
              </a:spcBef>
              <a:spcAft>
                <a:spcPts val="0"/>
              </a:spcAft>
              <a:buClr>
                <a:schemeClr val="dk1"/>
              </a:buClr>
              <a:buSzPts val="4500"/>
              <a:buFont typeface="Chelsea Market"/>
              <a:buNone/>
              <a:defRPr sz="4500">
                <a:solidFill>
                  <a:schemeClr val="dk1"/>
                </a:solidFill>
                <a:latin typeface="Chelsea Market"/>
                <a:ea typeface="Chelsea Market"/>
                <a:cs typeface="Chelsea Market"/>
                <a:sym typeface="Chelsea Market"/>
              </a:defRPr>
            </a:lvl3pPr>
            <a:lvl4pPr lvl="3">
              <a:spcBef>
                <a:spcPts val="0"/>
              </a:spcBef>
              <a:spcAft>
                <a:spcPts val="0"/>
              </a:spcAft>
              <a:buClr>
                <a:schemeClr val="dk1"/>
              </a:buClr>
              <a:buSzPts val="4500"/>
              <a:buFont typeface="Chelsea Market"/>
              <a:buNone/>
              <a:defRPr sz="4500">
                <a:solidFill>
                  <a:schemeClr val="dk1"/>
                </a:solidFill>
                <a:latin typeface="Chelsea Market"/>
                <a:ea typeface="Chelsea Market"/>
                <a:cs typeface="Chelsea Market"/>
                <a:sym typeface="Chelsea Market"/>
              </a:defRPr>
            </a:lvl4pPr>
            <a:lvl5pPr lvl="4">
              <a:spcBef>
                <a:spcPts val="0"/>
              </a:spcBef>
              <a:spcAft>
                <a:spcPts val="0"/>
              </a:spcAft>
              <a:buClr>
                <a:schemeClr val="dk1"/>
              </a:buClr>
              <a:buSzPts val="4500"/>
              <a:buFont typeface="Chelsea Market"/>
              <a:buNone/>
              <a:defRPr sz="4500">
                <a:solidFill>
                  <a:schemeClr val="dk1"/>
                </a:solidFill>
                <a:latin typeface="Chelsea Market"/>
                <a:ea typeface="Chelsea Market"/>
                <a:cs typeface="Chelsea Market"/>
                <a:sym typeface="Chelsea Market"/>
              </a:defRPr>
            </a:lvl5pPr>
            <a:lvl6pPr lvl="5">
              <a:spcBef>
                <a:spcPts val="0"/>
              </a:spcBef>
              <a:spcAft>
                <a:spcPts val="0"/>
              </a:spcAft>
              <a:buClr>
                <a:schemeClr val="dk1"/>
              </a:buClr>
              <a:buSzPts val="4500"/>
              <a:buFont typeface="Chelsea Market"/>
              <a:buNone/>
              <a:defRPr sz="4500">
                <a:solidFill>
                  <a:schemeClr val="dk1"/>
                </a:solidFill>
                <a:latin typeface="Chelsea Market"/>
                <a:ea typeface="Chelsea Market"/>
                <a:cs typeface="Chelsea Market"/>
                <a:sym typeface="Chelsea Market"/>
              </a:defRPr>
            </a:lvl6pPr>
            <a:lvl7pPr lvl="6">
              <a:spcBef>
                <a:spcPts val="0"/>
              </a:spcBef>
              <a:spcAft>
                <a:spcPts val="0"/>
              </a:spcAft>
              <a:buClr>
                <a:schemeClr val="dk1"/>
              </a:buClr>
              <a:buSzPts val="4500"/>
              <a:buFont typeface="Chelsea Market"/>
              <a:buNone/>
              <a:defRPr sz="4500">
                <a:solidFill>
                  <a:schemeClr val="dk1"/>
                </a:solidFill>
                <a:latin typeface="Chelsea Market"/>
                <a:ea typeface="Chelsea Market"/>
                <a:cs typeface="Chelsea Market"/>
                <a:sym typeface="Chelsea Market"/>
              </a:defRPr>
            </a:lvl7pPr>
            <a:lvl8pPr lvl="7">
              <a:spcBef>
                <a:spcPts val="0"/>
              </a:spcBef>
              <a:spcAft>
                <a:spcPts val="0"/>
              </a:spcAft>
              <a:buClr>
                <a:schemeClr val="dk1"/>
              </a:buClr>
              <a:buSzPts val="4500"/>
              <a:buFont typeface="Chelsea Market"/>
              <a:buNone/>
              <a:defRPr sz="4500">
                <a:solidFill>
                  <a:schemeClr val="dk1"/>
                </a:solidFill>
                <a:latin typeface="Chelsea Market"/>
                <a:ea typeface="Chelsea Market"/>
                <a:cs typeface="Chelsea Market"/>
                <a:sym typeface="Chelsea Market"/>
              </a:defRPr>
            </a:lvl8pPr>
            <a:lvl9pPr lvl="8">
              <a:spcBef>
                <a:spcPts val="0"/>
              </a:spcBef>
              <a:spcAft>
                <a:spcPts val="0"/>
              </a:spcAft>
              <a:buClr>
                <a:schemeClr val="dk1"/>
              </a:buClr>
              <a:buSzPts val="4500"/>
              <a:buFont typeface="Chelsea Market"/>
              <a:buNone/>
              <a:defRPr sz="4500">
                <a:solidFill>
                  <a:schemeClr val="dk1"/>
                </a:solidFill>
                <a:latin typeface="Chelsea Market"/>
                <a:ea typeface="Chelsea Market"/>
                <a:cs typeface="Chelsea Market"/>
                <a:sym typeface="Chelsea Market"/>
              </a:defRPr>
            </a:lvl9pPr>
          </a:lstStyle>
          <a:p>
            <a:endParaRPr/>
          </a:p>
        </p:txBody>
      </p:sp>
      <p:sp>
        <p:nvSpPr>
          <p:cNvPr id="7" name="Google Shape;7;p1"/>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lvl="0" indent="-368300">
              <a:lnSpc>
                <a:spcPct val="115000"/>
              </a:lnSpc>
              <a:spcBef>
                <a:spcPts val="0"/>
              </a:spcBef>
              <a:spcAft>
                <a:spcPts val="0"/>
              </a:spcAft>
              <a:buClr>
                <a:schemeClr val="dk2"/>
              </a:buClr>
              <a:buSzPts val="2200"/>
              <a:buFont typeface="Didact Gothic"/>
              <a:buChar char="🐝"/>
              <a:defRPr sz="2200">
                <a:solidFill>
                  <a:schemeClr val="dk2"/>
                </a:solidFill>
                <a:latin typeface="Didact Gothic"/>
                <a:ea typeface="Didact Gothic"/>
                <a:cs typeface="Didact Gothic"/>
                <a:sym typeface="Didact Gothic"/>
              </a:defRPr>
            </a:lvl1pPr>
            <a:lvl2pPr marL="914400" lvl="1" indent="-355600">
              <a:lnSpc>
                <a:spcPct val="115000"/>
              </a:lnSpc>
              <a:spcBef>
                <a:spcPts val="0"/>
              </a:spcBef>
              <a:spcAft>
                <a:spcPts val="0"/>
              </a:spcAft>
              <a:buClr>
                <a:schemeClr val="dk2"/>
              </a:buClr>
              <a:buSzPts val="2000"/>
              <a:buFont typeface="Didact Gothic"/>
              <a:buChar char="🐞"/>
              <a:defRPr sz="2000">
                <a:solidFill>
                  <a:schemeClr val="dk2"/>
                </a:solidFill>
                <a:latin typeface="Didact Gothic"/>
                <a:ea typeface="Didact Gothic"/>
                <a:cs typeface="Didact Gothic"/>
                <a:sym typeface="Didact Gothic"/>
              </a:defRPr>
            </a:lvl2pPr>
            <a:lvl3pPr marL="1371600" lvl="2" indent="-355600">
              <a:lnSpc>
                <a:spcPct val="115000"/>
              </a:lnSpc>
              <a:spcBef>
                <a:spcPts val="0"/>
              </a:spcBef>
              <a:spcAft>
                <a:spcPts val="0"/>
              </a:spcAft>
              <a:buClr>
                <a:schemeClr val="dk2"/>
              </a:buClr>
              <a:buSzPts val="2000"/>
              <a:buFont typeface="Didact Gothic"/>
              <a:buChar char="🐝"/>
              <a:defRPr sz="2000">
                <a:solidFill>
                  <a:schemeClr val="dk2"/>
                </a:solidFill>
                <a:latin typeface="Didact Gothic"/>
                <a:ea typeface="Didact Gothic"/>
                <a:cs typeface="Didact Gothic"/>
                <a:sym typeface="Didact Gothic"/>
              </a:defRPr>
            </a:lvl3pPr>
            <a:lvl4pPr marL="1828800" lvl="3" indent="-355600">
              <a:lnSpc>
                <a:spcPct val="115000"/>
              </a:lnSpc>
              <a:spcBef>
                <a:spcPts val="0"/>
              </a:spcBef>
              <a:spcAft>
                <a:spcPts val="0"/>
              </a:spcAft>
              <a:buClr>
                <a:schemeClr val="dk2"/>
              </a:buClr>
              <a:buSzPts val="2000"/>
              <a:buFont typeface="Didact Gothic"/>
              <a:buChar char="🐞"/>
              <a:defRPr sz="2000">
                <a:solidFill>
                  <a:schemeClr val="dk2"/>
                </a:solidFill>
                <a:latin typeface="Didact Gothic"/>
                <a:ea typeface="Didact Gothic"/>
                <a:cs typeface="Didact Gothic"/>
                <a:sym typeface="Didact Gothic"/>
              </a:defRPr>
            </a:lvl4pPr>
            <a:lvl5pPr marL="2286000" lvl="4" indent="-355600">
              <a:lnSpc>
                <a:spcPct val="115000"/>
              </a:lnSpc>
              <a:spcBef>
                <a:spcPts val="0"/>
              </a:spcBef>
              <a:spcAft>
                <a:spcPts val="0"/>
              </a:spcAft>
              <a:buClr>
                <a:schemeClr val="dk2"/>
              </a:buClr>
              <a:buSzPts val="2000"/>
              <a:buFont typeface="Didact Gothic"/>
              <a:buChar char="🐝"/>
              <a:defRPr sz="2000">
                <a:solidFill>
                  <a:schemeClr val="dk2"/>
                </a:solidFill>
                <a:latin typeface="Didact Gothic"/>
                <a:ea typeface="Didact Gothic"/>
                <a:cs typeface="Didact Gothic"/>
                <a:sym typeface="Didact Gothic"/>
              </a:defRPr>
            </a:lvl5pPr>
            <a:lvl6pPr marL="2743200" lvl="5" indent="-355600">
              <a:lnSpc>
                <a:spcPct val="115000"/>
              </a:lnSpc>
              <a:spcBef>
                <a:spcPts val="0"/>
              </a:spcBef>
              <a:spcAft>
                <a:spcPts val="0"/>
              </a:spcAft>
              <a:buClr>
                <a:schemeClr val="dk2"/>
              </a:buClr>
              <a:buSzPts val="2000"/>
              <a:buFont typeface="Didact Gothic"/>
              <a:buChar char="🐞"/>
              <a:defRPr sz="2000">
                <a:solidFill>
                  <a:schemeClr val="dk2"/>
                </a:solidFill>
                <a:latin typeface="Didact Gothic"/>
                <a:ea typeface="Didact Gothic"/>
                <a:cs typeface="Didact Gothic"/>
                <a:sym typeface="Didact Gothic"/>
              </a:defRPr>
            </a:lvl6pPr>
            <a:lvl7pPr marL="3200400" lvl="6" indent="-355600">
              <a:lnSpc>
                <a:spcPct val="115000"/>
              </a:lnSpc>
              <a:spcBef>
                <a:spcPts val="0"/>
              </a:spcBef>
              <a:spcAft>
                <a:spcPts val="0"/>
              </a:spcAft>
              <a:buClr>
                <a:schemeClr val="dk2"/>
              </a:buClr>
              <a:buSzPts val="2000"/>
              <a:buFont typeface="Didact Gothic"/>
              <a:buChar char="🐝"/>
              <a:defRPr sz="2000">
                <a:solidFill>
                  <a:schemeClr val="dk2"/>
                </a:solidFill>
                <a:latin typeface="Didact Gothic"/>
                <a:ea typeface="Didact Gothic"/>
                <a:cs typeface="Didact Gothic"/>
                <a:sym typeface="Didact Gothic"/>
              </a:defRPr>
            </a:lvl7pPr>
            <a:lvl8pPr marL="3657600" lvl="7" indent="-355600">
              <a:lnSpc>
                <a:spcPct val="115000"/>
              </a:lnSpc>
              <a:spcBef>
                <a:spcPts val="0"/>
              </a:spcBef>
              <a:spcAft>
                <a:spcPts val="0"/>
              </a:spcAft>
              <a:buClr>
                <a:schemeClr val="dk2"/>
              </a:buClr>
              <a:buSzPts val="2000"/>
              <a:buFont typeface="Didact Gothic"/>
              <a:buChar char="🐞"/>
              <a:defRPr sz="2000">
                <a:solidFill>
                  <a:schemeClr val="dk2"/>
                </a:solidFill>
                <a:latin typeface="Didact Gothic"/>
                <a:ea typeface="Didact Gothic"/>
                <a:cs typeface="Didact Gothic"/>
                <a:sym typeface="Didact Gothic"/>
              </a:defRPr>
            </a:lvl8pPr>
            <a:lvl9pPr marL="4114800" lvl="8" indent="-355600">
              <a:lnSpc>
                <a:spcPct val="115000"/>
              </a:lnSpc>
              <a:spcBef>
                <a:spcPts val="0"/>
              </a:spcBef>
              <a:spcAft>
                <a:spcPts val="0"/>
              </a:spcAft>
              <a:buClr>
                <a:schemeClr val="dk2"/>
              </a:buClr>
              <a:buSzPts val="2000"/>
              <a:buFont typeface="Didact Gothic"/>
              <a:buChar char="🐝"/>
              <a:defRPr sz="2000">
                <a:solidFill>
                  <a:schemeClr val="dk2"/>
                </a:solidFill>
                <a:latin typeface="Didact Gothic"/>
                <a:ea typeface="Didact Gothic"/>
                <a:cs typeface="Didact Gothic"/>
                <a:sym typeface="Didact Gothic"/>
              </a:defRPr>
            </a:lvl9pPr>
          </a:lstStyle>
          <a:p>
            <a:endParaRPr/>
          </a:p>
        </p:txBody>
      </p:sp>
      <p:sp>
        <p:nvSpPr>
          <p:cNvPr id="8" name="Google Shape;8;p1"/>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9" name="Google Shape;9;p1"/>
          <p:cNvSpPr/>
          <p:nvPr/>
        </p:nvSpPr>
        <p:spPr>
          <a:xfrm>
            <a:off x="-8" y="6742330"/>
            <a:ext cx="1131345" cy="114589"/>
          </a:xfrm>
          <a:custGeom>
            <a:avLst/>
            <a:gdLst/>
            <a:ahLst/>
            <a:cxnLst/>
            <a:rect l="l" t="t" r="r" b="b"/>
            <a:pathLst>
              <a:path w="919793" h="87640" extrusionOk="0">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 name="Google Shape;10;p1"/>
          <p:cNvSpPr txBox="1"/>
          <p:nvPr/>
        </p:nvSpPr>
        <p:spPr>
          <a:xfrm>
            <a:off x="9931800" y="13425"/>
            <a:ext cx="2260200" cy="400200"/>
          </a:xfrm>
          <a:prstGeom prst="rect">
            <a:avLst/>
          </a:prstGeom>
          <a:solidFill>
            <a:schemeClr val="lt1"/>
          </a:solid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solidFill>
                  <a:schemeClr val="lt1"/>
                </a:solidFill>
              </a:rPr>
              <a:t>slidesmania.com</a:t>
            </a:r>
            <a:endParaRPr>
              <a:solidFill>
                <a:schemeClr val="lt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4" r:id="rId3"/>
    <p:sldLayoutId id="2147483662" r:id="rId4"/>
    <p:sldLayoutId id="2147483664"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14"/>
        <p:cNvGrpSpPr/>
        <p:nvPr/>
      </p:nvGrpSpPr>
      <p:grpSpPr>
        <a:xfrm>
          <a:off x="0" y="0"/>
          <a:ext cx="0" cy="0"/>
          <a:chOff x="0" y="0"/>
          <a:chExt cx="0" cy="0"/>
        </a:xfrm>
      </p:grpSpPr>
      <p:sp>
        <p:nvSpPr>
          <p:cNvPr id="5215" name="Google Shape;5215;p24"/>
          <p:cNvSpPr txBox="1">
            <a:spLocks noGrp="1"/>
          </p:cNvSpPr>
          <p:nvPr>
            <p:ph type="ctrTitle"/>
          </p:nvPr>
        </p:nvSpPr>
        <p:spPr>
          <a:xfrm>
            <a:off x="5172891" y="1254034"/>
            <a:ext cx="5571368" cy="3198441"/>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SzPts val="990"/>
              <a:buNone/>
            </a:pPr>
            <a:r>
              <a:rPr lang="en" dirty="0"/>
              <a:t>NWEA: </a:t>
            </a:r>
            <a:br>
              <a:rPr lang="en" dirty="0"/>
            </a:br>
            <a:r>
              <a:rPr lang="en" dirty="0"/>
              <a:t>MAP Assessments</a:t>
            </a:r>
            <a:endParaRPr dirty="0"/>
          </a:p>
        </p:txBody>
      </p:sp>
      <p:sp>
        <p:nvSpPr>
          <p:cNvPr id="5216" name="Google Shape;5216;p24"/>
          <p:cNvSpPr txBox="1">
            <a:spLocks noGrp="1"/>
          </p:cNvSpPr>
          <p:nvPr>
            <p:ph type="subTitle" idx="1"/>
          </p:nvPr>
        </p:nvSpPr>
        <p:spPr>
          <a:xfrm>
            <a:off x="5926850" y="4545425"/>
            <a:ext cx="4817400" cy="555900"/>
          </a:xfrm>
          <a:prstGeom prst="rect">
            <a:avLst/>
          </a:prstGeom>
        </p:spPr>
        <p:txBody>
          <a:bodyPr spcFirstLastPara="1" wrap="square" lIns="121900" tIns="121900" rIns="121900" bIns="121900" anchor="b" anchorCtr="0">
            <a:normAutofit lnSpcReduction="10000"/>
          </a:bodyPr>
          <a:lstStyle/>
          <a:p>
            <a:pPr marL="0" lvl="0" indent="0" algn="l" rtl="0">
              <a:spcBef>
                <a:spcPts val="0"/>
              </a:spcBef>
              <a:spcAft>
                <a:spcPts val="0"/>
              </a:spcAft>
              <a:buNone/>
            </a:pPr>
            <a:r>
              <a:rPr lang="en" dirty="0"/>
              <a:t>Spring 2025 Score Report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13"/>
        <p:cNvGrpSpPr/>
        <p:nvPr/>
      </p:nvGrpSpPr>
      <p:grpSpPr>
        <a:xfrm>
          <a:off x="0" y="0"/>
          <a:ext cx="0" cy="0"/>
          <a:chOff x="0" y="0"/>
          <a:chExt cx="0" cy="0"/>
        </a:xfrm>
      </p:grpSpPr>
      <p:sp>
        <p:nvSpPr>
          <p:cNvPr id="5514" name="Google Shape;5514;p28"/>
          <p:cNvSpPr txBox="1">
            <a:spLocks noGrp="1"/>
          </p:cNvSpPr>
          <p:nvPr>
            <p:ph type="title"/>
          </p:nvPr>
        </p:nvSpPr>
        <p:spPr>
          <a:xfrm>
            <a:off x="1015197" y="258575"/>
            <a:ext cx="7897200" cy="763500"/>
          </a:xfrm>
          <a:prstGeom prst="rect">
            <a:avLst/>
          </a:prstGeom>
        </p:spPr>
        <p:txBody>
          <a:bodyPr spcFirstLastPara="1" wrap="square" lIns="121900" tIns="121900" rIns="121900" bIns="121900" anchor="t" anchorCtr="0">
            <a:noAutofit/>
          </a:bodyPr>
          <a:lstStyle/>
          <a:p>
            <a:pPr marL="0" lvl="0" indent="0" algn="ctr" rtl="0">
              <a:spcBef>
                <a:spcPts val="0"/>
              </a:spcBef>
              <a:spcAft>
                <a:spcPts val="0"/>
              </a:spcAft>
              <a:buNone/>
            </a:pPr>
            <a:r>
              <a:rPr lang="en" dirty="0"/>
              <a:t>NWEA MAP: </a:t>
            </a:r>
            <a:br>
              <a:rPr lang="en" dirty="0"/>
            </a:br>
            <a:r>
              <a:rPr lang="en" dirty="0"/>
              <a:t>9</a:t>
            </a:r>
            <a:r>
              <a:rPr lang="en" baseline="30000" dirty="0"/>
              <a:t>th</a:t>
            </a:r>
            <a:r>
              <a:rPr lang="en" dirty="0"/>
              <a:t> and 10</a:t>
            </a:r>
            <a:r>
              <a:rPr lang="en" baseline="30000" dirty="0"/>
              <a:t>th</a:t>
            </a:r>
            <a:r>
              <a:rPr lang="en" dirty="0"/>
              <a:t> Grade Reading</a:t>
            </a:r>
            <a:endParaRPr dirty="0"/>
          </a:p>
        </p:txBody>
      </p:sp>
      <p:pic>
        <p:nvPicPr>
          <p:cNvPr id="5" name="Picture 4">
            <a:extLst>
              <a:ext uri="{FF2B5EF4-FFF2-40B4-BE49-F238E27FC236}">
                <a16:creationId xmlns:a16="http://schemas.microsoft.com/office/drawing/2014/main" id="{6653F1DC-EDE6-5B00-A569-74175D1B1D77}"/>
              </a:ext>
            </a:extLst>
          </p:cNvPr>
          <p:cNvPicPr>
            <a:picLocks noChangeAspect="1"/>
          </p:cNvPicPr>
          <p:nvPr/>
        </p:nvPicPr>
        <p:blipFill>
          <a:blip r:embed="rId3"/>
          <a:stretch>
            <a:fillRect/>
          </a:stretch>
        </p:blipFill>
        <p:spPr>
          <a:xfrm>
            <a:off x="743494" y="2524805"/>
            <a:ext cx="10287000" cy="31146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513">
          <a:extLst>
            <a:ext uri="{FF2B5EF4-FFF2-40B4-BE49-F238E27FC236}">
              <a16:creationId xmlns:a16="http://schemas.microsoft.com/office/drawing/2014/main" id="{D53FBE62-2525-AAFC-AAEF-14190215EE23}"/>
            </a:ext>
          </a:extLst>
        </p:cNvPr>
        <p:cNvGrpSpPr/>
        <p:nvPr/>
      </p:nvGrpSpPr>
      <p:grpSpPr>
        <a:xfrm>
          <a:off x="0" y="0"/>
          <a:ext cx="0" cy="0"/>
          <a:chOff x="0" y="0"/>
          <a:chExt cx="0" cy="0"/>
        </a:xfrm>
      </p:grpSpPr>
      <p:sp>
        <p:nvSpPr>
          <p:cNvPr id="5514" name="Google Shape;5514;p28">
            <a:extLst>
              <a:ext uri="{FF2B5EF4-FFF2-40B4-BE49-F238E27FC236}">
                <a16:creationId xmlns:a16="http://schemas.microsoft.com/office/drawing/2014/main" id="{BFFE6361-FF87-6614-6299-F88A2911A8F0}"/>
              </a:ext>
            </a:extLst>
          </p:cNvPr>
          <p:cNvSpPr txBox="1">
            <a:spLocks noGrp="1"/>
          </p:cNvSpPr>
          <p:nvPr>
            <p:ph type="title"/>
          </p:nvPr>
        </p:nvSpPr>
        <p:spPr>
          <a:xfrm>
            <a:off x="1015197" y="258575"/>
            <a:ext cx="7897200" cy="763500"/>
          </a:xfrm>
          <a:prstGeom prst="rect">
            <a:avLst/>
          </a:prstGeom>
        </p:spPr>
        <p:txBody>
          <a:bodyPr spcFirstLastPara="1" wrap="square" lIns="121900" tIns="121900" rIns="121900" bIns="121900" anchor="t" anchorCtr="0">
            <a:noAutofit/>
          </a:bodyPr>
          <a:lstStyle/>
          <a:p>
            <a:pPr marL="0" lvl="0" indent="0" algn="ctr" rtl="0">
              <a:spcBef>
                <a:spcPts val="0"/>
              </a:spcBef>
              <a:spcAft>
                <a:spcPts val="0"/>
              </a:spcAft>
              <a:buNone/>
            </a:pPr>
            <a:r>
              <a:rPr lang="en" dirty="0"/>
              <a:t>NWEA MAP: </a:t>
            </a:r>
            <a:br>
              <a:rPr lang="en" dirty="0"/>
            </a:br>
            <a:r>
              <a:rPr lang="en" dirty="0"/>
              <a:t>9</a:t>
            </a:r>
            <a:r>
              <a:rPr lang="en" baseline="30000" dirty="0"/>
              <a:t>th</a:t>
            </a:r>
            <a:r>
              <a:rPr lang="en" dirty="0"/>
              <a:t> and 10</a:t>
            </a:r>
            <a:r>
              <a:rPr lang="en" baseline="30000" dirty="0"/>
              <a:t>th</a:t>
            </a:r>
            <a:r>
              <a:rPr lang="en" dirty="0"/>
              <a:t> Grade </a:t>
            </a:r>
            <a:br>
              <a:rPr lang="en" dirty="0"/>
            </a:br>
            <a:r>
              <a:rPr lang="en" dirty="0"/>
              <a:t>Math</a:t>
            </a:r>
            <a:endParaRPr dirty="0"/>
          </a:p>
        </p:txBody>
      </p:sp>
      <p:pic>
        <p:nvPicPr>
          <p:cNvPr id="4" name="Picture 3">
            <a:extLst>
              <a:ext uri="{FF2B5EF4-FFF2-40B4-BE49-F238E27FC236}">
                <a16:creationId xmlns:a16="http://schemas.microsoft.com/office/drawing/2014/main" id="{B26A9B63-13CE-337D-DBAD-DB11C27F97B4}"/>
              </a:ext>
            </a:extLst>
          </p:cNvPr>
          <p:cNvPicPr>
            <a:picLocks noChangeAspect="1"/>
          </p:cNvPicPr>
          <p:nvPr/>
        </p:nvPicPr>
        <p:blipFill>
          <a:blip r:embed="rId3"/>
          <a:stretch>
            <a:fillRect/>
          </a:stretch>
        </p:blipFill>
        <p:spPr>
          <a:xfrm>
            <a:off x="775607" y="2706461"/>
            <a:ext cx="10248900" cy="3143250"/>
          </a:xfrm>
          <a:prstGeom prst="rect">
            <a:avLst/>
          </a:prstGeom>
        </p:spPr>
      </p:pic>
    </p:spTree>
    <p:extLst>
      <p:ext uri="{BB962C8B-B14F-4D97-AF65-F5344CB8AC3E}">
        <p14:creationId xmlns:p14="http://schemas.microsoft.com/office/powerpoint/2010/main" val="1474241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519"/>
        <p:cNvGrpSpPr/>
        <p:nvPr/>
      </p:nvGrpSpPr>
      <p:grpSpPr>
        <a:xfrm>
          <a:off x="0" y="0"/>
          <a:ext cx="0" cy="0"/>
          <a:chOff x="0" y="0"/>
          <a:chExt cx="0" cy="0"/>
        </a:xfrm>
      </p:grpSpPr>
      <p:sp>
        <p:nvSpPr>
          <p:cNvPr id="5521" name="Google Shape;5521;p29"/>
          <p:cNvSpPr txBox="1">
            <a:spLocks noGrp="1"/>
          </p:cNvSpPr>
          <p:nvPr>
            <p:ph type="title"/>
          </p:nvPr>
        </p:nvSpPr>
        <p:spPr>
          <a:xfrm>
            <a:off x="6663075" y="509800"/>
            <a:ext cx="4930200" cy="4220100"/>
          </a:xfrm>
          <a:prstGeom prst="rect">
            <a:avLst/>
          </a:prstGeom>
        </p:spPr>
        <p:txBody>
          <a:bodyPr spcFirstLastPara="1" wrap="square" lIns="121900" tIns="121900" rIns="121900" bIns="121900" anchor="ctr" anchorCtr="0">
            <a:normAutofit fontScale="90000"/>
          </a:bodyPr>
          <a:lstStyle/>
          <a:p>
            <a:pPr marL="0" lvl="0" indent="0" algn="l" rtl="0">
              <a:spcBef>
                <a:spcPts val="0"/>
              </a:spcBef>
              <a:spcAft>
                <a:spcPts val="0"/>
              </a:spcAft>
              <a:buNone/>
            </a:pPr>
            <a:r>
              <a:rPr lang="en-US" b="0" i="0" dirty="0">
                <a:solidFill>
                  <a:srgbClr val="222222"/>
                </a:solidFill>
                <a:effectLst/>
                <a:latin typeface="Roboto" panose="02000000000000000000" pitchFamily="2" charset="0"/>
              </a:rPr>
              <a:t>NEW!</a:t>
            </a:r>
            <a:br>
              <a:rPr lang="en-US" b="0" i="0" dirty="0">
                <a:solidFill>
                  <a:srgbClr val="222222"/>
                </a:solidFill>
                <a:effectLst/>
                <a:latin typeface="Roboto" panose="02000000000000000000" pitchFamily="2" charset="0"/>
              </a:rPr>
            </a:br>
            <a:r>
              <a:rPr lang="en-US" b="0" i="0" dirty="0">
                <a:solidFill>
                  <a:srgbClr val="222222"/>
                </a:solidFill>
                <a:effectLst/>
                <a:latin typeface="Roboto" panose="02000000000000000000" pitchFamily="2" charset="0"/>
              </a:rPr>
              <a:t>Georgia's K-12 English Language Arts (ELA) Standards </a:t>
            </a:r>
            <a:endParaRPr dirty="0"/>
          </a:p>
        </p:txBody>
      </p:sp>
      <p:sp>
        <p:nvSpPr>
          <p:cNvPr id="5522" name="Google Shape;5522;p29"/>
          <p:cNvSpPr txBox="1">
            <a:spLocks noGrp="1"/>
          </p:cNvSpPr>
          <p:nvPr>
            <p:ph type="body" idx="1"/>
          </p:nvPr>
        </p:nvSpPr>
        <p:spPr>
          <a:xfrm>
            <a:off x="598650" y="4924025"/>
            <a:ext cx="10994700" cy="857100"/>
          </a:xfrm>
          <a:prstGeom prst="rect">
            <a:avLst/>
          </a:prstGeom>
        </p:spPr>
        <p:txBody>
          <a:bodyPr spcFirstLastPara="1" wrap="square" lIns="121900" tIns="121900" rIns="121900" bIns="121900" anchor="t" anchorCtr="0">
            <a:normAutofit/>
          </a:bodyPr>
          <a:lstStyle/>
          <a:p>
            <a:pPr marL="0" lvl="0" indent="0" algn="ctr" rtl="0">
              <a:spcBef>
                <a:spcPts val="0"/>
              </a:spcBef>
              <a:spcAft>
                <a:spcPts val="0"/>
              </a:spcAft>
              <a:buNone/>
            </a:pPr>
            <a:r>
              <a:rPr lang="en-US" b="0" i="1" dirty="0">
                <a:solidFill>
                  <a:srgbClr val="222222"/>
                </a:solidFill>
                <a:effectLst/>
                <a:latin typeface="Roboto" panose="02000000000000000000" pitchFamily="2" charset="0"/>
              </a:rPr>
              <a:t>Implementation in the  2025-26 school year, for Grades K-12</a:t>
            </a:r>
            <a:endParaRPr i="1" dirty="0"/>
          </a:p>
        </p:txBody>
      </p:sp>
      <p:grpSp>
        <p:nvGrpSpPr>
          <p:cNvPr id="5523" name="Google Shape;5523;p29"/>
          <p:cNvGrpSpPr/>
          <p:nvPr/>
        </p:nvGrpSpPr>
        <p:grpSpPr>
          <a:xfrm rot="645831">
            <a:off x="10937747" y="217386"/>
            <a:ext cx="996582" cy="956470"/>
            <a:chOff x="3248020" y="1400567"/>
            <a:chExt cx="826480" cy="793214"/>
          </a:xfrm>
        </p:grpSpPr>
        <p:sp>
          <p:nvSpPr>
            <p:cNvPr id="5524" name="Google Shape;5524;p29"/>
            <p:cNvSpPr/>
            <p:nvPr/>
          </p:nvSpPr>
          <p:spPr>
            <a:xfrm rot="-1236695">
              <a:off x="3380028" y="1494084"/>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25" name="Google Shape;5525;p29"/>
            <p:cNvSpPr/>
            <p:nvPr/>
          </p:nvSpPr>
          <p:spPr>
            <a:xfrm rot="-1236695">
              <a:off x="3336456" y="1487631"/>
              <a:ext cx="606035" cy="612633"/>
            </a:xfrm>
            <a:custGeom>
              <a:avLst/>
              <a:gdLst/>
              <a:ahLst/>
              <a:cxnLst/>
              <a:rect l="l" t="t" r="r" b="b"/>
              <a:pathLst>
                <a:path w="501984" h="507449" extrusionOk="0">
                  <a:moveTo>
                    <a:pt x="343" y="205799"/>
                  </a:moveTo>
                  <a:cubicBezTo>
                    <a:pt x="-1937" y="227580"/>
                    <a:pt x="7271" y="244083"/>
                    <a:pt x="24117" y="253551"/>
                  </a:cubicBezTo>
                  <a:cubicBezTo>
                    <a:pt x="37472" y="261057"/>
                    <a:pt x="55067" y="263095"/>
                    <a:pt x="65278" y="259044"/>
                  </a:cubicBezTo>
                  <a:cubicBezTo>
                    <a:pt x="94437" y="247468"/>
                    <a:pt x="91694" y="202199"/>
                    <a:pt x="59995" y="202789"/>
                  </a:cubicBezTo>
                  <a:cubicBezTo>
                    <a:pt x="59995" y="202789"/>
                    <a:pt x="46495" y="203132"/>
                    <a:pt x="44450" y="215451"/>
                  </a:cubicBezTo>
                  <a:cubicBezTo>
                    <a:pt x="43199" y="222995"/>
                    <a:pt x="49372" y="229974"/>
                    <a:pt x="56991" y="230621"/>
                  </a:cubicBezTo>
                  <a:cubicBezTo>
                    <a:pt x="63894" y="231206"/>
                    <a:pt x="69488" y="226056"/>
                    <a:pt x="71063" y="219528"/>
                  </a:cubicBezTo>
                  <a:cubicBezTo>
                    <a:pt x="76867" y="227961"/>
                    <a:pt x="74181" y="243537"/>
                    <a:pt x="60909" y="248801"/>
                  </a:cubicBezTo>
                  <a:cubicBezTo>
                    <a:pt x="54096" y="251506"/>
                    <a:pt x="40361" y="249830"/>
                    <a:pt x="29801" y="243893"/>
                  </a:cubicBezTo>
                  <a:cubicBezTo>
                    <a:pt x="16732" y="236552"/>
                    <a:pt x="9919" y="224252"/>
                    <a:pt x="11710" y="207107"/>
                  </a:cubicBezTo>
                  <a:cubicBezTo>
                    <a:pt x="15564" y="170379"/>
                    <a:pt x="45288" y="153907"/>
                    <a:pt x="80404" y="158123"/>
                  </a:cubicBezTo>
                  <a:cubicBezTo>
                    <a:pt x="104413" y="161006"/>
                    <a:pt x="125139" y="171077"/>
                    <a:pt x="142659" y="185905"/>
                  </a:cubicBezTo>
                  <a:cubicBezTo>
                    <a:pt x="148127" y="190534"/>
                    <a:pt x="152527" y="195379"/>
                    <a:pt x="156744" y="200237"/>
                  </a:cubicBezTo>
                  <a:cubicBezTo>
                    <a:pt x="152521" y="208561"/>
                    <a:pt x="149187" y="217312"/>
                    <a:pt x="147549" y="226627"/>
                  </a:cubicBezTo>
                  <a:cubicBezTo>
                    <a:pt x="146463" y="232799"/>
                    <a:pt x="146069" y="239041"/>
                    <a:pt x="146215" y="245461"/>
                  </a:cubicBezTo>
                  <a:cubicBezTo>
                    <a:pt x="146641" y="264397"/>
                    <a:pt x="152552" y="281955"/>
                    <a:pt x="162389" y="296547"/>
                  </a:cubicBezTo>
                  <a:cubicBezTo>
                    <a:pt x="131039" y="299633"/>
                    <a:pt x="106013" y="309095"/>
                    <a:pt x="89833" y="325757"/>
                  </a:cubicBezTo>
                  <a:cubicBezTo>
                    <a:pt x="79540" y="336362"/>
                    <a:pt x="72708" y="349678"/>
                    <a:pt x="70066" y="366073"/>
                  </a:cubicBezTo>
                  <a:cubicBezTo>
                    <a:pt x="67139" y="384234"/>
                    <a:pt x="68479" y="399423"/>
                    <a:pt x="73692" y="411768"/>
                  </a:cubicBezTo>
                  <a:cubicBezTo>
                    <a:pt x="85147" y="438933"/>
                    <a:pt x="113430" y="450204"/>
                    <a:pt x="150743" y="450249"/>
                  </a:cubicBezTo>
                  <a:cubicBezTo>
                    <a:pt x="158782" y="450262"/>
                    <a:pt x="166504" y="449411"/>
                    <a:pt x="174111" y="448515"/>
                  </a:cubicBezTo>
                  <a:cubicBezTo>
                    <a:pt x="174200" y="458580"/>
                    <a:pt x="177025" y="468657"/>
                    <a:pt x="182747" y="476982"/>
                  </a:cubicBezTo>
                  <a:cubicBezTo>
                    <a:pt x="194634" y="494286"/>
                    <a:pt x="215589" y="500776"/>
                    <a:pt x="240272" y="492159"/>
                  </a:cubicBezTo>
                  <a:cubicBezTo>
                    <a:pt x="256121" y="486622"/>
                    <a:pt x="269100" y="474303"/>
                    <a:pt x="279254" y="457856"/>
                  </a:cubicBezTo>
                  <a:cubicBezTo>
                    <a:pt x="302457" y="488615"/>
                    <a:pt x="339566" y="508351"/>
                    <a:pt x="381000" y="507418"/>
                  </a:cubicBezTo>
                  <a:cubicBezTo>
                    <a:pt x="398044" y="507031"/>
                    <a:pt x="414407" y="502700"/>
                    <a:pt x="430060" y="495391"/>
                  </a:cubicBezTo>
                  <a:cubicBezTo>
                    <a:pt x="430206" y="495321"/>
                    <a:pt x="430454" y="495378"/>
                    <a:pt x="430606" y="495296"/>
                  </a:cubicBezTo>
                  <a:cubicBezTo>
                    <a:pt x="433051" y="495093"/>
                    <a:pt x="436188" y="494877"/>
                    <a:pt x="440112" y="494731"/>
                  </a:cubicBezTo>
                  <a:cubicBezTo>
                    <a:pt x="446488" y="494470"/>
                    <a:pt x="452857" y="494324"/>
                    <a:pt x="458623" y="494591"/>
                  </a:cubicBezTo>
                  <a:cubicBezTo>
                    <a:pt x="468167" y="495054"/>
                    <a:pt x="486118" y="498223"/>
                    <a:pt x="486753" y="498001"/>
                  </a:cubicBezTo>
                  <a:cubicBezTo>
                    <a:pt x="489534" y="497017"/>
                    <a:pt x="490925" y="493651"/>
                    <a:pt x="489738" y="490965"/>
                  </a:cubicBezTo>
                  <a:cubicBezTo>
                    <a:pt x="489274" y="489917"/>
                    <a:pt x="488474" y="487860"/>
                    <a:pt x="487591" y="484964"/>
                  </a:cubicBezTo>
                  <a:cubicBezTo>
                    <a:pt x="486118" y="480081"/>
                    <a:pt x="484918" y="474931"/>
                    <a:pt x="484366" y="469375"/>
                  </a:cubicBezTo>
                  <a:cubicBezTo>
                    <a:pt x="484340" y="469146"/>
                    <a:pt x="484480" y="468753"/>
                    <a:pt x="484467" y="468683"/>
                  </a:cubicBezTo>
                  <a:cubicBezTo>
                    <a:pt x="484029" y="463933"/>
                    <a:pt x="483845" y="459228"/>
                    <a:pt x="484067" y="454395"/>
                  </a:cubicBezTo>
                  <a:cubicBezTo>
                    <a:pt x="484156" y="452535"/>
                    <a:pt x="484372" y="450725"/>
                    <a:pt x="484531" y="448776"/>
                  </a:cubicBezTo>
                  <a:cubicBezTo>
                    <a:pt x="484626" y="447728"/>
                    <a:pt x="484912" y="445080"/>
                    <a:pt x="484943" y="444743"/>
                  </a:cubicBezTo>
                  <a:cubicBezTo>
                    <a:pt x="484950" y="444724"/>
                    <a:pt x="484962" y="444585"/>
                    <a:pt x="484969" y="444572"/>
                  </a:cubicBezTo>
                  <a:cubicBezTo>
                    <a:pt x="496221" y="424925"/>
                    <a:pt x="502476" y="403170"/>
                    <a:pt x="501955" y="380735"/>
                  </a:cubicBezTo>
                  <a:cubicBezTo>
                    <a:pt x="500901" y="333910"/>
                    <a:pt x="473564" y="294325"/>
                    <a:pt x="434696" y="274163"/>
                  </a:cubicBezTo>
                  <a:cubicBezTo>
                    <a:pt x="465747" y="261800"/>
                    <a:pt x="488277" y="243086"/>
                    <a:pt x="495294" y="218487"/>
                  </a:cubicBezTo>
                  <a:cubicBezTo>
                    <a:pt x="502463" y="193340"/>
                    <a:pt x="494875" y="172760"/>
                    <a:pt x="476904" y="161914"/>
                  </a:cubicBezTo>
                  <a:cubicBezTo>
                    <a:pt x="468287" y="156707"/>
                    <a:pt x="458076" y="154377"/>
                    <a:pt x="448062" y="154847"/>
                  </a:cubicBezTo>
                  <a:cubicBezTo>
                    <a:pt x="448507" y="147233"/>
                    <a:pt x="448767" y="139404"/>
                    <a:pt x="448291" y="131409"/>
                  </a:cubicBezTo>
                  <a:cubicBezTo>
                    <a:pt x="446075" y="94160"/>
                    <a:pt x="433318" y="66550"/>
                    <a:pt x="405524" y="56695"/>
                  </a:cubicBezTo>
                  <a:cubicBezTo>
                    <a:pt x="392887" y="52212"/>
                    <a:pt x="377559" y="51875"/>
                    <a:pt x="359601" y="55844"/>
                  </a:cubicBezTo>
                  <a:cubicBezTo>
                    <a:pt x="343377" y="59432"/>
                    <a:pt x="330448" y="66956"/>
                    <a:pt x="320459" y="77853"/>
                  </a:cubicBezTo>
                  <a:cubicBezTo>
                    <a:pt x="307981" y="91467"/>
                    <a:pt x="300190" y="110136"/>
                    <a:pt x="296907" y="133085"/>
                  </a:cubicBezTo>
                  <a:cubicBezTo>
                    <a:pt x="295815" y="140737"/>
                    <a:pt x="295218" y="149005"/>
                    <a:pt x="295110" y="157539"/>
                  </a:cubicBezTo>
                  <a:cubicBezTo>
                    <a:pt x="295078" y="159965"/>
                    <a:pt x="295548" y="162600"/>
                    <a:pt x="295605" y="165077"/>
                  </a:cubicBezTo>
                  <a:cubicBezTo>
                    <a:pt x="279591" y="153951"/>
                    <a:pt x="260033" y="147443"/>
                    <a:pt x="239084" y="147919"/>
                  </a:cubicBezTo>
                  <a:cubicBezTo>
                    <a:pt x="226416" y="148205"/>
                    <a:pt x="214262" y="151062"/>
                    <a:pt x="203048" y="155977"/>
                  </a:cubicBezTo>
                  <a:cubicBezTo>
                    <a:pt x="198425" y="151348"/>
                    <a:pt x="193758" y="146573"/>
                    <a:pt x="189465" y="140655"/>
                  </a:cubicBezTo>
                  <a:cubicBezTo>
                    <a:pt x="175991" y="122081"/>
                    <a:pt x="167405" y="100618"/>
                    <a:pt x="166326" y="76456"/>
                  </a:cubicBezTo>
                  <a:cubicBezTo>
                    <a:pt x="164738" y="41125"/>
                    <a:pt x="183553" y="12575"/>
                    <a:pt x="220466" y="11476"/>
                  </a:cubicBezTo>
                  <a:cubicBezTo>
                    <a:pt x="237693" y="10962"/>
                    <a:pt x="249301" y="18696"/>
                    <a:pt x="255651" y="32273"/>
                  </a:cubicBezTo>
                  <a:cubicBezTo>
                    <a:pt x="260782" y="43252"/>
                    <a:pt x="261531" y="57190"/>
                    <a:pt x="258331" y="63781"/>
                  </a:cubicBezTo>
                  <a:cubicBezTo>
                    <a:pt x="252089" y="76621"/>
                    <a:pt x="236354" y="78094"/>
                    <a:pt x="228372" y="71668"/>
                  </a:cubicBezTo>
                  <a:cubicBezTo>
                    <a:pt x="235001" y="70582"/>
                    <a:pt x="240500" y="65426"/>
                    <a:pt x="240430" y="58498"/>
                  </a:cubicBezTo>
                  <a:cubicBezTo>
                    <a:pt x="240360" y="50847"/>
                    <a:pt x="233858" y="44179"/>
                    <a:pt x="226245" y="44865"/>
                  </a:cubicBezTo>
                  <a:cubicBezTo>
                    <a:pt x="213805" y="45982"/>
                    <a:pt x="212363" y="59546"/>
                    <a:pt x="212363" y="59546"/>
                  </a:cubicBezTo>
                  <a:cubicBezTo>
                    <a:pt x="209404" y="91112"/>
                    <a:pt x="254546" y="97005"/>
                    <a:pt x="268262" y="68792"/>
                  </a:cubicBezTo>
                  <a:cubicBezTo>
                    <a:pt x="273069" y="58911"/>
                    <a:pt x="272250" y="41404"/>
                    <a:pt x="265767" y="27529"/>
                  </a:cubicBezTo>
                  <a:cubicBezTo>
                    <a:pt x="257582" y="10022"/>
                    <a:pt x="241897" y="-614"/>
                    <a:pt x="220002" y="27"/>
                  </a:cubicBezTo>
                  <a:cubicBezTo>
                    <a:pt x="203429" y="523"/>
                    <a:pt x="190024" y="5825"/>
                    <a:pt x="179699" y="14226"/>
                  </a:cubicBezTo>
                  <a:cubicBezTo>
                    <a:pt x="166789" y="24729"/>
                    <a:pt x="158852" y="40331"/>
                    <a:pt x="156185" y="58257"/>
                  </a:cubicBezTo>
                  <a:cubicBezTo>
                    <a:pt x="155296" y="64239"/>
                    <a:pt x="154934" y="70570"/>
                    <a:pt x="155226" y="76970"/>
                  </a:cubicBezTo>
                  <a:cubicBezTo>
                    <a:pt x="156413" y="103494"/>
                    <a:pt x="165614" y="127059"/>
                    <a:pt x="180315" y="147316"/>
                  </a:cubicBezTo>
                  <a:cubicBezTo>
                    <a:pt x="184347" y="152872"/>
                    <a:pt x="188811" y="157152"/>
                    <a:pt x="193155" y="161641"/>
                  </a:cubicBezTo>
                  <a:cubicBezTo>
                    <a:pt x="187268" y="165127"/>
                    <a:pt x="181674" y="169103"/>
                    <a:pt x="176613" y="173802"/>
                  </a:cubicBezTo>
                  <a:cubicBezTo>
                    <a:pt x="171577" y="179009"/>
                    <a:pt x="167278" y="184984"/>
                    <a:pt x="163570" y="191277"/>
                  </a:cubicBezTo>
                  <a:cubicBezTo>
                    <a:pt x="163239" y="190908"/>
                    <a:pt x="162814" y="190591"/>
                    <a:pt x="162477" y="190229"/>
                  </a:cubicBezTo>
                  <a:cubicBezTo>
                    <a:pt x="158547" y="185892"/>
                    <a:pt x="155004" y="181523"/>
                    <a:pt x="150127" y="177396"/>
                  </a:cubicBezTo>
                  <a:cubicBezTo>
                    <a:pt x="131026" y="161229"/>
                    <a:pt x="108046" y="150097"/>
                    <a:pt x="81687" y="146935"/>
                  </a:cubicBezTo>
                  <a:cubicBezTo>
                    <a:pt x="56261" y="143880"/>
                    <a:pt x="32703" y="150580"/>
                    <a:pt x="17450" y="166696"/>
                  </a:cubicBezTo>
                  <a:cubicBezTo>
                    <a:pt x="8300" y="176361"/>
                    <a:pt x="2077" y="189302"/>
                    <a:pt x="343" y="205799"/>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5526" name="Google Shape;5526;p29"/>
            <p:cNvGrpSpPr/>
            <p:nvPr/>
          </p:nvGrpSpPr>
          <p:grpSpPr>
            <a:xfrm rot="-1238765">
              <a:off x="3336597" y="1487885"/>
              <a:ext cx="605754" cy="612125"/>
              <a:chOff x="3455189" y="1151492"/>
              <a:chExt cx="502082" cy="507362"/>
            </a:xfrm>
          </p:grpSpPr>
          <p:sp>
            <p:nvSpPr>
              <p:cNvPr id="5527" name="Google Shape;5527;p29"/>
              <p:cNvSpPr/>
              <p:nvPr/>
            </p:nvSpPr>
            <p:spPr>
              <a:xfrm>
                <a:off x="3455189" y="1297672"/>
                <a:ext cx="175835" cy="114881"/>
              </a:xfrm>
              <a:custGeom>
                <a:avLst/>
                <a:gdLst/>
                <a:ahLst/>
                <a:cxnLst/>
                <a:rect l="l" t="t" r="r" b="b"/>
                <a:pathLst>
                  <a:path w="175835" h="114881" extrusionOk="0">
                    <a:moveTo>
                      <a:pt x="17492" y="20391"/>
                    </a:moveTo>
                    <a:cubicBezTo>
                      <a:pt x="8342" y="30062"/>
                      <a:pt x="2068" y="43104"/>
                      <a:pt x="341" y="59602"/>
                    </a:cubicBezTo>
                    <a:cubicBezTo>
                      <a:pt x="-1945" y="81382"/>
                      <a:pt x="7409" y="97854"/>
                      <a:pt x="24255" y="107316"/>
                    </a:cubicBezTo>
                    <a:cubicBezTo>
                      <a:pt x="37609" y="114821"/>
                      <a:pt x="55027" y="116898"/>
                      <a:pt x="65238" y="112847"/>
                    </a:cubicBezTo>
                    <a:cubicBezTo>
                      <a:pt x="94397" y="101271"/>
                      <a:pt x="91813" y="55900"/>
                      <a:pt x="60113" y="56490"/>
                    </a:cubicBezTo>
                    <a:cubicBezTo>
                      <a:pt x="60113" y="56490"/>
                      <a:pt x="46474" y="56941"/>
                      <a:pt x="44429" y="69267"/>
                    </a:cubicBezTo>
                    <a:cubicBezTo>
                      <a:pt x="43178" y="76810"/>
                      <a:pt x="49445" y="83687"/>
                      <a:pt x="57066" y="84335"/>
                    </a:cubicBezTo>
                    <a:cubicBezTo>
                      <a:pt x="63968" y="84913"/>
                      <a:pt x="69486" y="79877"/>
                      <a:pt x="71061" y="73350"/>
                    </a:cubicBezTo>
                    <a:cubicBezTo>
                      <a:pt x="76865" y="81782"/>
                      <a:pt x="74223" y="97251"/>
                      <a:pt x="60958" y="102515"/>
                    </a:cubicBezTo>
                    <a:cubicBezTo>
                      <a:pt x="54138" y="105220"/>
                      <a:pt x="40384" y="103512"/>
                      <a:pt x="29824" y="97575"/>
                    </a:cubicBezTo>
                    <a:cubicBezTo>
                      <a:pt x="16756" y="90234"/>
                      <a:pt x="9904" y="78029"/>
                      <a:pt x="11701" y="60885"/>
                    </a:cubicBezTo>
                    <a:cubicBezTo>
                      <a:pt x="15555" y="24162"/>
                      <a:pt x="45350" y="7621"/>
                      <a:pt x="80465" y="11837"/>
                    </a:cubicBezTo>
                    <a:cubicBezTo>
                      <a:pt x="104481" y="14720"/>
                      <a:pt x="125246" y="24817"/>
                      <a:pt x="142759" y="39644"/>
                    </a:cubicBezTo>
                    <a:cubicBezTo>
                      <a:pt x="149661" y="45486"/>
                      <a:pt x="155554" y="51671"/>
                      <a:pt x="160462" y="57798"/>
                    </a:cubicBezTo>
                    <a:cubicBezTo>
                      <a:pt x="162171" y="59932"/>
                      <a:pt x="163536" y="61774"/>
                      <a:pt x="164742" y="63526"/>
                    </a:cubicBezTo>
                    <a:cubicBezTo>
                      <a:pt x="165441" y="64542"/>
                      <a:pt x="165968" y="65266"/>
                      <a:pt x="166171" y="65596"/>
                    </a:cubicBezTo>
                    <a:lnTo>
                      <a:pt x="175836" y="59964"/>
                    </a:lnTo>
                    <a:cubicBezTo>
                      <a:pt x="174693" y="58072"/>
                      <a:pt x="172464" y="54865"/>
                      <a:pt x="169225" y="50820"/>
                    </a:cubicBezTo>
                    <a:cubicBezTo>
                      <a:pt x="163879" y="44152"/>
                      <a:pt x="157592" y="37428"/>
                      <a:pt x="150106" y="31090"/>
                    </a:cubicBezTo>
                    <a:cubicBezTo>
                      <a:pt x="131005" y="14930"/>
                      <a:pt x="108126" y="3887"/>
                      <a:pt x="81761" y="725"/>
                    </a:cubicBezTo>
                    <a:cubicBezTo>
                      <a:pt x="56335" y="-2330"/>
                      <a:pt x="32745" y="4281"/>
                      <a:pt x="17492" y="2039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28" name="Google Shape;5528;p29"/>
              <p:cNvSpPr/>
              <p:nvPr/>
            </p:nvSpPr>
            <p:spPr>
              <a:xfrm>
                <a:off x="3610328" y="1151492"/>
                <a:ext cx="116240" cy="175066"/>
              </a:xfrm>
              <a:custGeom>
                <a:avLst/>
                <a:gdLst/>
                <a:ahLst/>
                <a:cxnLst/>
                <a:rect l="l" t="t" r="r" b="b"/>
                <a:pathLst>
                  <a:path w="116240" h="175066" extrusionOk="0">
                    <a:moveTo>
                      <a:pt x="24519" y="14208"/>
                    </a:moveTo>
                    <a:cubicBezTo>
                      <a:pt x="34844" y="5807"/>
                      <a:pt x="48319" y="524"/>
                      <a:pt x="64892" y="29"/>
                    </a:cubicBezTo>
                    <a:cubicBezTo>
                      <a:pt x="86787" y="-625"/>
                      <a:pt x="102510" y="9935"/>
                      <a:pt x="110695" y="27442"/>
                    </a:cubicBezTo>
                    <a:cubicBezTo>
                      <a:pt x="117178" y="41316"/>
                      <a:pt x="117953" y="58842"/>
                      <a:pt x="113146" y="68723"/>
                    </a:cubicBezTo>
                    <a:cubicBezTo>
                      <a:pt x="99430" y="96936"/>
                      <a:pt x="54377" y="90967"/>
                      <a:pt x="57329" y="59401"/>
                    </a:cubicBezTo>
                    <a:cubicBezTo>
                      <a:pt x="57329" y="59401"/>
                      <a:pt x="58802" y="45838"/>
                      <a:pt x="71242" y="44720"/>
                    </a:cubicBezTo>
                    <a:cubicBezTo>
                      <a:pt x="78862" y="44034"/>
                      <a:pt x="85250" y="50797"/>
                      <a:pt x="85326" y="58442"/>
                    </a:cubicBezTo>
                    <a:cubicBezTo>
                      <a:pt x="85390" y="65370"/>
                      <a:pt x="79954" y="70495"/>
                      <a:pt x="73325" y="71574"/>
                    </a:cubicBezTo>
                    <a:cubicBezTo>
                      <a:pt x="81301" y="78000"/>
                      <a:pt x="96921" y="76521"/>
                      <a:pt x="103164" y="63681"/>
                    </a:cubicBezTo>
                    <a:cubicBezTo>
                      <a:pt x="106371" y="57083"/>
                      <a:pt x="105691" y="43241"/>
                      <a:pt x="100560" y="32261"/>
                    </a:cubicBezTo>
                    <a:cubicBezTo>
                      <a:pt x="94217" y="18685"/>
                      <a:pt x="82558" y="10944"/>
                      <a:pt x="65330" y="11459"/>
                    </a:cubicBezTo>
                    <a:cubicBezTo>
                      <a:pt x="28418" y="12557"/>
                      <a:pt x="9704" y="41037"/>
                      <a:pt x="11286" y="76368"/>
                    </a:cubicBezTo>
                    <a:cubicBezTo>
                      <a:pt x="12372" y="100530"/>
                      <a:pt x="20887" y="121987"/>
                      <a:pt x="34368" y="140567"/>
                    </a:cubicBezTo>
                    <a:cubicBezTo>
                      <a:pt x="39677" y="147882"/>
                      <a:pt x="45398" y="154219"/>
                      <a:pt x="51144" y="159572"/>
                    </a:cubicBezTo>
                    <a:cubicBezTo>
                      <a:pt x="53145" y="161439"/>
                      <a:pt x="54885" y="162932"/>
                      <a:pt x="56536" y="164265"/>
                    </a:cubicBezTo>
                    <a:cubicBezTo>
                      <a:pt x="57501" y="165040"/>
                      <a:pt x="58187" y="165624"/>
                      <a:pt x="58498" y="165846"/>
                    </a:cubicBezTo>
                    <a:lnTo>
                      <a:pt x="52161" y="175066"/>
                    </a:lnTo>
                    <a:cubicBezTo>
                      <a:pt x="50357" y="173784"/>
                      <a:pt x="47328" y="171320"/>
                      <a:pt x="43537" y="167789"/>
                    </a:cubicBezTo>
                    <a:cubicBezTo>
                      <a:pt x="37282" y="161960"/>
                      <a:pt x="31047" y="155185"/>
                      <a:pt x="25287" y="147247"/>
                    </a:cubicBezTo>
                    <a:cubicBezTo>
                      <a:pt x="10593" y="126991"/>
                      <a:pt x="1297" y="103362"/>
                      <a:pt x="103" y="76832"/>
                    </a:cubicBezTo>
                    <a:cubicBezTo>
                      <a:pt x="-1040" y="51248"/>
                      <a:pt x="7310" y="28210"/>
                      <a:pt x="24519" y="142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29" name="Google Shape;5529;p29"/>
              <p:cNvSpPr/>
              <p:nvPr/>
            </p:nvSpPr>
            <p:spPr>
              <a:xfrm>
                <a:off x="3606106" y="1297742"/>
                <a:ext cx="343328" cy="351538"/>
              </a:xfrm>
              <a:custGeom>
                <a:avLst/>
                <a:gdLst/>
                <a:ahLst/>
                <a:cxnLst/>
                <a:rect l="l" t="t" r="r" b="b"/>
                <a:pathLst>
                  <a:path w="343328" h="351538" extrusionOk="0">
                    <a:moveTo>
                      <a:pt x="26328" y="26684"/>
                    </a:moveTo>
                    <a:cubicBezTo>
                      <a:pt x="10079" y="43099"/>
                      <a:pt x="-119" y="65705"/>
                      <a:pt x="1" y="90622"/>
                    </a:cubicBezTo>
                    <a:cubicBezTo>
                      <a:pt x="243" y="140463"/>
                      <a:pt x="40901" y="180589"/>
                      <a:pt x="90743" y="180347"/>
                    </a:cubicBezTo>
                    <a:cubicBezTo>
                      <a:pt x="101715" y="180297"/>
                      <a:pt x="111939" y="177890"/>
                      <a:pt x="121648" y="174258"/>
                    </a:cubicBezTo>
                    <a:cubicBezTo>
                      <a:pt x="111679" y="191739"/>
                      <a:pt x="105742" y="211767"/>
                      <a:pt x="105843" y="233332"/>
                    </a:cubicBezTo>
                    <a:cubicBezTo>
                      <a:pt x="106160" y="298915"/>
                      <a:pt x="159551" y="351855"/>
                      <a:pt x="225128" y="351537"/>
                    </a:cubicBezTo>
                    <a:cubicBezTo>
                      <a:pt x="242654" y="351455"/>
                      <a:pt x="259202" y="347327"/>
                      <a:pt x="274150" y="340437"/>
                    </a:cubicBezTo>
                    <a:cubicBezTo>
                      <a:pt x="276194" y="340298"/>
                      <a:pt x="289866" y="339243"/>
                      <a:pt x="303264" y="340139"/>
                    </a:cubicBezTo>
                    <a:cubicBezTo>
                      <a:pt x="317641" y="341091"/>
                      <a:pt x="329553" y="344171"/>
                      <a:pt x="329553" y="344171"/>
                    </a:cubicBezTo>
                    <a:cubicBezTo>
                      <a:pt x="329553" y="344171"/>
                      <a:pt x="325369" y="334094"/>
                      <a:pt x="324340" y="320333"/>
                    </a:cubicBezTo>
                    <a:cubicBezTo>
                      <a:pt x="323508" y="309208"/>
                      <a:pt x="324664" y="299912"/>
                      <a:pt x="325178" y="295155"/>
                    </a:cubicBezTo>
                    <a:cubicBezTo>
                      <a:pt x="336564" y="276823"/>
                      <a:pt x="343441" y="255423"/>
                      <a:pt x="343327" y="232259"/>
                    </a:cubicBezTo>
                    <a:cubicBezTo>
                      <a:pt x="343009" y="166682"/>
                      <a:pt x="289624" y="113736"/>
                      <a:pt x="224048" y="114053"/>
                    </a:cubicBezTo>
                    <a:cubicBezTo>
                      <a:pt x="205608" y="114142"/>
                      <a:pt x="188234" y="118530"/>
                      <a:pt x="172696" y="126112"/>
                    </a:cubicBezTo>
                    <a:cubicBezTo>
                      <a:pt x="177630" y="114885"/>
                      <a:pt x="180665" y="102776"/>
                      <a:pt x="180595" y="89727"/>
                    </a:cubicBezTo>
                    <a:cubicBezTo>
                      <a:pt x="180360" y="39885"/>
                      <a:pt x="139695" y="-240"/>
                      <a:pt x="89854" y="1"/>
                    </a:cubicBezTo>
                    <a:cubicBezTo>
                      <a:pt x="64936" y="115"/>
                      <a:pt x="42584" y="10269"/>
                      <a:pt x="26328" y="2668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30" name="Google Shape;5530;p29"/>
              <p:cNvSpPr/>
              <p:nvPr/>
            </p:nvSpPr>
            <p:spPr>
              <a:xfrm>
                <a:off x="3805726" y="1503718"/>
                <a:ext cx="143708" cy="145530"/>
              </a:xfrm>
              <a:custGeom>
                <a:avLst/>
                <a:gdLst/>
                <a:ahLst/>
                <a:cxnLst/>
                <a:rect l="l" t="t" r="r" b="b"/>
                <a:pathLst>
                  <a:path w="143708" h="145530" extrusionOk="0">
                    <a:moveTo>
                      <a:pt x="0" y="142666"/>
                    </a:moveTo>
                    <a:cubicBezTo>
                      <a:pt x="8248" y="144437"/>
                      <a:pt x="16745" y="145574"/>
                      <a:pt x="25527" y="145529"/>
                    </a:cubicBezTo>
                    <a:cubicBezTo>
                      <a:pt x="91103" y="145218"/>
                      <a:pt x="144024" y="91777"/>
                      <a:pt x="143707" y="26200"/>
                    </a:cubicBezTo>
                    <a:cubicBezTo>
                      <a:pt x="143662" y="17164"/>
                      <a:pt x="142367" y="8452"/>
                      <a:pt x="140417" y="0"/>
                    </a:cubicBezTo>
                    <a:cubicBezTo>
                      <a:pt x="123869" y="25171"/>
                      <a:pt x="103765" y="51340"/>
                      <a:pt x="78321" y="75959"/>
                    </a:cubicBezTo>
                    <a:cubicBezTo>
                      <a:pt x="55257" y="98273"/>
                      <a:pt x="27743" y="120942"/>
                      <a:pt x="0" y="142666"/>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31" name="Google Shape;5531;p29"/>
              <p:cNvSpPr/>
              <p:nvPr/>
            </p:nvSpPr>
            <p:spPr>
              <a:xfrm>
                <a:off x="3714318" y="1414602"/>
                <a:ext cx="194932" cy="189350"/>
              </a:xfrm>
              <a:custGeom>
                <a:avLst/>
                <a:gdLst/>
                <a:ahLst/>
                <a:cxnLst/>
                <a:rect l="l" t="t" r="r" b="b"/>
                <a:pathLst>
                  <a:path w="194932" h="189350" extrusionOk="0">
                    <a:moveTo>
                      <a:pt x="0" y="138621"/>
                    </a:moveTo>
                    <a:cubicBezTo>
                      <a:pt x="1848" y="148152"/>
                      <a:pt x="4890" y="157201"/>
                      <a:pt x="8928" y="165671"/>
                    </a:cubicBezTo>
                    <a:cubicBezTo>
                      <a:pt x="12960" y="174149"/>
                      <a:pt x="18002" y="182042"/>
                      <a:pt x="23819" y="189351"/>
                    </a:cubicBezTo>
                    <a:cubicBezTo>
                      <a:pt x="59169" y="172333"/>
                      <a:pt x="95536" y="150787"/>
                      <a:pt x="123615" y="123952"/>
                    </a:cubicBezTo>
                    <a:cubicBezTo>
                      <a:pt x="153079" y="95783"/>
                      <a:pt x="175717" y="61017"/>
                      <a:pt x="194932" y="27540"/>
                    </a:cubicBezTo>
                    <a:cubicBezTo>
                      <a:pt x="179972" y="14224"/>
                      <a:pt x="161931" y="4413"/>
                      <a:pt x="141662" y="0"/>
                    </a:cubicBezTo>
                    <a:cubicBezTo>
                      <a:pt x="126848" y="26206"/>
                      <a:pt x="109017" y="52737"/>
                      <a:pt x="86608" y="75038"/>
                    </a:cubicBezTo>
                    <a:cubicBezTo>
                      <a:pt x="60706" y="100819"/>
                      <a:pt x="29928" y="121126"/>
                      <a:pt x="0" y="138621"/>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32" name="Google Shape;5532;p29"/>
              <p:cNvSpPr/>
              <p:nvPr/>
            </p:nvSpPr>
            <p:spPr>
              <a:xfrm>
                <a:off x="3601364" y="1299375"/>
                <a:ext cx="355907" cy="359479"/>
              </a:xfrm>
              <a:custGeom>
                <a:avLst/>
                <a:gdLst/>
                <a:ahLst/>
                <a:cxnLst/>
                <a:rect l="l" t="t" r="r" b="b"/>
                <a:pathLst>
                  <a:path w="355907" h="359479" extrusionOk="0">
                    <a:moveTo>
                      <a:pt x="26314" y="29482"/>
                    </a:moveTo>
                    <a:cubicBezTo>
                      <a:pt x="9004" y="47586"/>
                      <a:pt x="-559" y="71913"/>
                      <a:pt x="25" y="97580"/>
                    </a:cubicBezTo>
                    <a:cubicBezTo>
                      <a:pt x="1213" y="150215"/>
                      <a:pt x="44716" y="191807"/>
                      <a:pt x="97326" y="190620"/>
                    </a:cubicBezTo>
                    <a:cubicBezTo>
                      <a:pt x="104813" y="190448"/>
                      <a:pt x="112211" y="188867"/>
                      <a:pt x="119577" y="186797"/>
                    </a:cubicBezTo>
                    <a:cubicBezTo>
                      <a:pt x="112350" y="203193"/>
                      <a:pt x="107759" y="220471"/>
                      <a:pt x="108166" y="238429"/>
                    </a:cubicBezTo>
                    <a:cubicBezTo>
                      <a:pt x="109715" y="306780"/>
                      <a:pt x="166490" y="360997"/>
                      <a:pt x="234861" y="359447"/>
                    </a:cubicBezTo>
                    <a:cubicBezTo>
                      <a:pt x="251904" y="359060"/>
                      <a:pt x="268268" y="354678"/>
                      <a:pt x="283921" y="347357"/>
                    </a:cubicBezTo>
                    <a:cubicBezTo>
                      <a:pt x="284067" y="347293"/>
                      <a:pt x="284270" y="347382"/>
                      <a:pt x="284416" y="347313"/>
                    </a:cubicBezTo>
                    <a:cubicBezTo>
                      <a:pt x="286861" y="347109"/>
                      <a:pt x="290055" y="346900"/>
                      <a:pt x="293986" y="346741"/>
                    </a:cubicBezTo>
                    <a:cubicBezTo>
                      <a:pt x="300361" y="346487"/>
                      <a:pt x="306711" y="346392"/>
                      <a:pt x="312477" y="346671"/>
                    </a:cubicBezTo>
                    <a:cubicBezTo>
                      <a:pt x="322021" y="347135"/>
                      <a:pt x="340055" y="350240"/>
                      <a:pt x="340690" y="350011"/>
                    </a:cubicBezTo>
                    <a:cubicBezTo>
                      <a:pt x="343465" y="349027"/>
                      <a:pt x="344824" y="345795"/>
                      <a:pt x="343630" y="343096"/>
                    </a:cubicBezTo>
                    <a:cubicBezTo>
                      <a:pt x="343166" y="342048"/>
                      <a:pt x="342411" y="339953"/>
                      <a:pt x="341535" y="337051"/>
                    </a:cubicBezTo>
                    <a:cubicBezTo>
                      <a:pt x="340062" y="332174"/>
                      <a:pt x="338785" y="326929"/>
                      <a:pt x="338239" y="321379"/>
                    </a:cubicBezTo>
                    <a:cubicBezTo>
                      <a:pt x="338214" y="321151"/>
                      <a:pt x="338309" y="320820"/>
                      <a:pt x="338302" y="320744"/>
                    </a:cubicBezTo>
                    <a:cubicBezTo>
                      <a:pt x="337871" y="316001"/>
                      <a:pt x="337782" y="311238"/>
                      <a:pt x="338010" y="306399"/>
                    </a:cubicBezTo>
                    <a:cubicBezTo>
                      <a:pt x="338099" y="304539"/>
                      <a:pt x="338296" y="302805"/>
                      <a:pt x="338467" y="300856"/>
                    </a:cubicBezTo>
                    <a:cubicBezTo>
                      <a:pt x="338557" y="299808"/>
                      <a:pt x="338785" y="297167"/>
                      <a:pt x="338817" y="296817"/>
                    </a:cubicBezTo>
                    <a:cubicBezTo>
                      <a:pt x="338817" y="296798"/>
                      <a:pt x="338791" y="296570"/>
                      <a:pt x="338791" y="296570"/>
                    </a:cubicBezTo>
                    <a:cubicBezTo>
                      <a:pt x="350043" y="276923"/>
                      <a:pt x="356387" y="255206"/>
                      <a:pt x="355879" y="232759"/>
                    </a:cubicBezTo>
                    <a:cubicBezTo>
                      <a:pt x="354330" y="164401"/>
                      <a:pt x="297554" y="110184"/>
                      <a:pt x="229184" y="111734"/>
                    </a:cubicBezTo>
                    <a:cubicBezTo>
                      <a:pt x="214319" y="112070"/>
                      <a:pt x="200095" y="115957"/>
                      <a:pt x="186277" y="121589"/>
                    </a:cubicBezTo>
                    <a:cubicBezTo>
                      <a:pt x="189071" y="112299"/>
                      <a:pt x="190830" y="102837"/>
                      <a:pt x="190614" y="93287"/>
                    </a:cubicBezTo>
                    <a:cubicBezTo>
                      <a:pt x="189427" y="40658"/>
                      <a:pt x="145656" y="-1163"/>
                      <a:pt x="93040" y="25"/>
                    </a:cubicBezTo>
                    <a:cubicBezTo>
                      <a:pt x="67430" y="602"/>
                      <a:pt x="43669" y="11321"/>
                      <a:pt x="26314" y="29482"/>
                    </a:cubicBezTo>
                    <a:close/>
                    <a:moveTo>
                      <a:pt x="33757" y="36499"/>
                    </a:moveTo>
                    <a:cubicBezTo>
                      <a:pt x="49270" y="20262"/>
                      <a:pt x="70402" y="10769"/>
                      <a:pt x="93294" y="10248"/>
                    </a:cubicBezTo>
                    <a:cubicBezTo>
                      <a:pt x="140316" y="9188"/>
                      <a:pt x="179324" y="46507"/>
                      <a:pt x="180391" y="93547"/>
                    </a:cubicBezTo>
                    <a:cubicBezTo>
                      <a:pt x="180651" y="105200"/>
                      <a:pt x="178302" y="116579"/>
                      <a:pt x="173533" y="127977"/>
                    </a:cubicBezTo>
                    <a:cubicBezTo>
                      <a:pt x="171710" y="132327"/>
                      <a:pt x="176225" y="136689"/>
                      <a:pt x="180429" y="134543"/>
                    </a:cubicBezTo>
                    <a:cubicBezTo>
                      <a:pt x="195847" y="126682"/>
                      <a:pt x="212484" y="122345"/>
                      <a:pt x="229444" y="121964"/>
                    </a:cubicBezTo>
                    <a:cubicBezTo>
                      <a:pt x="292221" y="120541"/>
                      <a:pt x="344233" y="170255"/>
                      <a:pt x="345656" y="233012"/>
                    </a:cubicBezTo>
                    <a:cubicBezTo>
                      <a:pt x="346132" y="254253"/>
                      <a:pt x="340531" y="274935"/>
                      <a:pt x="329489" y="293490"/>
                    </a:cubicBezTo>
                    <a:cubicBezTo>
                      <a:pt x="329101" y="294138"/>
                      <a:pt x="328758" y="294811"/>
                      <a:pt x="328695" y="295566"/>
                    </a:cubicBezTo>
                    <a:cubicBezTo>
                      <a:pt x="328695" y="295554"/>
                      <a:pt x="328352" y="298824"/>
                      <a:pt x="328257" y="299986"/>
                    </a:cubicBezTo>
                    <a:cubicBezTo>
                      <a:pt x="328073" y="302056"/>
                      <a:pt x="327946" y="304018"/>
                      <a:pt x="327850" y="306025"/>
                    </a:cubicBezTo>
                    <a:cubicBezTo>
                      <a:pt x="327603" y="311308"/>
                      <a:pt x="327672" y="316502"/>
                      <a:pt x="328149" y="321747"/>
                    </a:cubicBezTo>
                    <a:cubicBezTo>
                      <a:pt x="328155" y="321824"/>
                      <a:pt x="328308" y="322097"/>
                      <a:pt x="328333" y="322357"/>
                    </a:cubicBezTo>
                    <a:cubicBezTo>
                      <a:pt x="328898" y="328085"/>
                      <a:pt x="329978" y="333457"/>
                      <a:pt x="331432" y="338550"/>
                    </a:cubicBezTo>
                    <a:cubicBezTo>
                      <a:pt x="325482" y="337572"/>
                      <a:pt x="319284" y="336924"/>
                      <a:pt x="312991" y="336619"/>
                    </a:cubicBezTo>
                    <a:cubicBezTo>
                      <a:pt x="306889" y="336321"/>
                      <a:pt x="300266" y="336384"/>
                      <a:pt x="293617" y="336651"/>
                    </a:cubicBezTo>
                    <a:cubicBezTo>
                      <a:pt x="289318" y="336829"/>
                      <a:pt x="285781" y="336956"/>
                      <a:pt x="283165" y="337184"/>
                    </a:cubicBezTo>
                    <a:cubicBezTo>
                      <a:pt x="282550" y="337235"/>
                      <a:pt x="281908" y="337464"/>
                      <a:pt x="281349" y="337737"/>
                    </a:cubicBezTo>
                    <a:cubicBezTo>
                      <a:pt x="266452" y="344963"/>
                      <a:pt x="250787" y="348856"/>
                      <a:pt x="234600" y="349224"/>
                    </a:cubicBezTo>
                    <a:cubicBezTo>
                      <a:pt x="171831" y="350640"/>
                      <a:pt x="119812" y="300926"/>
                      <a:pt x="118396" y="238169"/>
                    </a:cubicBezTo>
                    <a:cubicBezTo>
                      <a:pt x="117945" y="218319"/>
                      <a:pt x="122764" y="199072"/>
                      <a:pt x="132423" y="181406"/>
                    </a:cubicBezTo>
                    <a:cubicBezTo>
                      <a:pt x="134696" y="177247"/>
                      <a:pt x="130626" y="172529"/>
                      <a:pt x="126219" y="174269"/>
                    </a:cubicBezTo>
                    <a:cubicBezTo>
                      <a:pt x="116427" y="178129"/>
                      <a:pt x="106807" y="180174"/>
                      <a:pt x="97072" y="180390"/>
                    </a:cubicBezTo>
                    <a:cubicBezTo>
                      <a:pt x="50057" y="181457"/>
                      <a:pt x="11316" y="144360"/>
                      <a:pt x="10249" y="97319"/>
                    </a:cubicBezTo>
                    <a:cubicBezTo>
                      <a:pt x="9728" y="74358"/>
                      <a:pt x="18288" y="52679"/>
                      <a:pt x="33757" y="3649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33" name="Google Shape;5533;p29"/>
              <p:cNvSpPr/>
              <p:nvPr/>
            </p:nvSpPr>
            <p:spPr>
              <a:xfrm>
                <a:off x="3641725" y="1336192"/>
                <a:ext cx="144984" cy="141815"/>
              </a:xfrm>
              <a:custGeom>
                <a:avLst/>
                <a:gdLst/>
                <a:ahLst/>
                <a:cxnLst/>
                <a:rect l="l" t="t" r="r" b="b"/>
                <a:pathLst>
                  <a:path w="144984" h="141815" extrusionOk="0">
                    <a:moveTo>
                      <a:pt x="0" y="123082"/>
                    </a:moveTo>
                    <a:cubicBezTo>
                      <a:pt x="108" y="123158"/>
                      <a:pt x="248" y="123171"/>
                      <a:pt x="356" y="123254"/>
                    </a:cubicBezTo>
                    <a:cubicBezTo>
                      <a:pt x="7664" y="128797"/>
                      <a:pt x="15920" y="133160"/>
                      <a:pt x="24695" y="136328"/>
                    </a:cubicBezTo>
                    <a:cubicBezTo>
                      <a:pt x="25438" y="136595"/>
                      <a:pt x="26238" y="136779"/>
                      <a:pt x="26988" y="137027"/>
                    </a:cubicBezTo>
                    <a:cubicBezTo>
                      <a:pt x="35884" y="139967"/>
                      <a:pt x="45250" y="141859"/>
                      <a:pt x="55163" y="141815"/>
                    </a:cubicBezTo>
                    <a:cubicBezTo>
                      <a:pt x="64262" y="141770"/>
                      <a:pt x="72790" y="139897"/>
                      <a:pt x="81000" y="137293"/>
                    </a:cubicBezTo>
                    <a:cubicBezTo>
                      <a:pt x="89586" y="129642"/>
                      <a:pt x="98546" y="122873"/>
                      <a:pt x="106756" y="114821"/>
                    </a:cubicBezTo>
                    <a:cubicBezTo>
                      <a:pt x="119088" y="102730"/>
                      <a:pt x="129889" y="93104"/>
                      <a:pt x="141027" y="80550"/>
                    </a:cubicBezTo>
                    <a:cubicBezTo>
                      <a:pt x="143675" y="72193"/>
                      <a:pt x="145028" y="60560"/>
                      <a:pt x="144983" y="51295"/>
                    </a:cubicBezTo>
                    <a:cubicBezTo>
                      <a:pt x="144888" y="32201"/>
                      <a:pt x="138741" y="14542"/>
                      <a:pt x="128550" y="0"/>
                    </a:cubicBezTo>
                    <a:cubicBezTo>
                      <a:pt x="112935" y="31083"/>
                      <a:pt x="95021" y="59906"/>
                      <a:pt x="75082" y="77146"/>
                    </a:cubicBezTo>
                    <a:cubicBezTo>
                      <a:pt x="54077" y="95307"/>
                      <a:pt x="27127" y="110077"/>
                      <a:pt x="0" y="123082"/>
                    </a:cubicBezTo>
                    <a:close/>
                  </a:path>
                </a:pathLst>
              </a:custGeom>
              <a:solidFill>
                <a:srgbClr val="FFCB2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5534" name="Google Shape;5534;p29"/>
              <p:cNvGrpSpPr/>
              <p:nvPr/>
            </p:nvGrpSpPr>
            <p:grpSpPr>
              <a:xfrm>
                <a:off x="3750380" y="1204458"/>
                <a:ext cx="202912" cy="235607"/>
                <a:chOff x="3750380" y="1204458"/>
                <a:chExt cx="202912" cy="235607"/>
              </a:xfrm>
            </p:grpSpPr>
            <p:sp>
              <p:nvSpPr>
                <p:cNvPr id="5535" name="Google Shape;5535;p29"/>
                <p:cNvSpPr/>
                <p:nvPr/>
              </p:nvSpPr>
              <p:spPr>
                <a:xfrm>
                  <a:off x="3757154" y="1214155"/>
                  <a:ext cx="143272" cy="219310"/>
                </a:xfrm>
                <a:custGeom>
                  <a:avLst/>
                  <a:gdLst/>
                  <a:ahLst/>
                  <a:cxnLst/>
                  <a:rect l="l" t="t" r="r" b="b"/>
                  <a:pathLst>
                    <a:path w="143272" h="219310" extrusionOk="0">
                      <a:moveTo>
                        <a:pt x="26519" y="219293"/>
                      </a:moveTo>
                      <a:cubicBezTo>
                        <a:pt x="141" y="169001"/>
                        <a:pt x="-29114" y="22469"/>
                        <a:pt x="60548" y="2619"/>
                      </a:cubicBezTo>
                      <a:cubicBezTo>
                        <a:pt x="162593" y="-19975"/>
                        <a:pt x="141460" y="111064"/>
                        <a:pt x="141460" y="111064"/>
                      </a:cubicBezTo>
                      <a:cubicBezTo>
                        <a:pt x="141460" y="111064"/>
                        <a:pt x="27357" y="220887"/>
                        <a:pt x="26519" y="21929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36" name="Google Shape;5536;p29"/>
                <p:cNvSpPr/>
                <p:nvPr/>
              </p:nvSpPr>
              <p:spPr>
                <a:xfrm>
                  <a:off x="3750380" y="1204458"/>
                  <a:ext cx="153455" cy="229526"/>
                </a:xfrm>
                <a:custGeom>
                  <a:avLst/>
                  <a:gdLst/>
                  <a:ahLst/>
                  <a:cxnLst/>
                  <a:rect l="l" t="t" r="r" b="b"/>
                  <a:pathLst>
                    <a:path w="153455" h="229526" extrusionOk="0">
                      <a:moveTo>
                        <a:pt x="25329" y="24787"/>
                      </a:moveTo>
                      <a:cubicBezTo>
                        <a:pt x="8692" y="42941"/>
                        <a:pt x="469" y="70291"/>
                        <a:pt x="18" y="104435"/>
                      </a:cubicBezTo>
                      <a:cubicBezTo>
                        <a:pt x="-534" y="146434"/>
                        <a:pt x="11556" y="197094"/>
                        <a:pt x="27107" y="226736"/>
                      </a:cubicBezTo>
                      <a:cubicBezTo>
                        <a:pt x="31838" y="229968"/>
                        <a:pt x="31825" y="229860"/>
                        <a:pt x="33394" y="229041"/>
                      </a:cubicBezTo>
                      <a:cubicBezTo>
                        <a:pt x="34206" y="228685"/>
                        <a:pt x="34238" y="228749"/>
                        <a:pt x="34626" y="228507"/>
                      </a:cubicBezTo>
                      <a:cubicBezTo>
                        <a:pt x="34994" y="228273"/>
                        <a:pt x="35362" y="227853"/>
                        <a:pt x="35839" y="227479"/>
                      </a:cubicBezTo>
                      <a:cubicBezTo>
                        <a:pt x="36600" y="226876"/>
                        <a:pt x="37674" y="226063"/>
                        <a:pt x="39001" y="224894"/>
                      </a:cubicBezTo>
                      <a:cubicBezTo>
                        <a:pt x="41465" y="222729"/>
                        <a:pt x="44932" y="219541"/>
                        <a:pt x="49428" y="215382"/>
                      </a:cubicBezTo>
                      <a:cubicBezTo>
                        <a:pt x="57473" y="207933"/>
                        <a:pt x="89267" y="177873"/>
                        <a:pt x="93033" y="174285"/>
                      </a:cubicBezTo>
                      <a:cubicBezTo>
                        <a:pt x="105542" y="162379"/>
                        <a:pt x="149846" y="119942"/>
                        <a:pt x="150069" y="119726"/>
                      </a:cubicBezTo>
                      <a:cubicBezTo>
                        <a:pt x="150856" y="118964"/>
                        <a:pt x="151428" y="117903"/>
                        <a:pt x="151599" y="116817"/>
                      </a:cubicBezTo>
                      <a:cubicBezTo>
                        <a:pt x="151694" y="116233"/>
                        <a:pt x="151828" y="115312"/>
                        <a:pt x="152012" y="113820"/>
                      </a:cubicBezTo>
                      <a:cubicBezTo>
                        <a:pt x="152317" y="111369"/>
                        <a:pt x="152653" y="108505"/>
                        <a:pt x="152888" y="105457"/>
                      </a:cubicBezTo>
                      <a:cubicBezTo>
                        <a:pt x="153561" y="96751"/>
                        <a:pt x="153644" y="87576"/>
                        <a:pt x="153091" y="78317"/>
                      </a:cubicBezTo>
                      <a:cubicBezTo>
                        <a:pt x="150875" y="41068"/>
                        <a:pt x="138124" y="13496"/>
                        <a:pt x="110343" y="3641"/>
                      </a:cubicBezTo>
                      <a:cubicBezTo>
                        <a:pt x="97706" y="-842"/>
                        <a:pt x="82473" y="-1236"/>
                        <a:pt x="64515" y="2740"/>
                      </a:cubicBezTo>
                      <a:cubicBezTo>
                        <a:pt x="48297" y="6327"/>
                        <a:pt x="35311" y="13897"/>
                        <a:pt x="25329" y="24787"/>
                      </a:cubicBezTo>
                      <a:close/>
                      <a:moveTo>
                        <a:pt x="42093" y="23428"/>
                      </a:moveTo>
                      <a:cubicBezTo>
                        <a:pt x="49116" y="18348"/>
                        <a:pt x="57232" y="14595"/>
                        <a:pt x="66668" y="12506"/>
                      </a:cubicBezTo>
                      <a:cubicBezTo>
                        <a:pt x="82873" y="8918"/>
                        <a:pt x="96291" y="9274"/>
                        <a:pt x="107009" y="13077"/>
                      </a:cubicBezTo>
                      <a:cubicBezTo>
                        <a:pt x="129946" y="21212"/>
                        <a:pt x="141032" y="45354"/>
                        <a:pt x="143033" y="78984"/>
                      </a:cubicBezTo>
                      <a:cubicBezTo>
                        <a:pt x="143554" y="87741"/>
                        <a:pt x="143427" y="96364"/>
                        <a:pt x="142779" y="104632"/>
                      </a:cubicBezTo>
                      <a:cubicBezTo>
                        <a:pt x="142556" y="107521"/>
                        <a:pt x="142175" y="110194"/>
                        <a:pt x="141890" y="112499"/>
                      </a:cubicBezTo>
                      <a:cubicBezTo>
                        <a:pt x="141826" y="113001"/>
                        <a:pt x="141725" y="113115"/>
                        <a:pt x="141674" y="113503"/>
                      </a:cubicBezTo>
                      <a:cubicBezTo>
                        <a:pt x="139140" y="115928"/>
                        <a:pt x="78631" y="174037"/>
                        <a:pt x="75202" y="177295"/>
                      </a:cubicBezTo>
                      <a:cubicBezTo>
                        <a:pt x="61683" y="190115"/>
                        <a:pt x="50621" y="200574"/>
                        <a:pt x="42614" y="207984"/>
                      </a:cubicBezTo>
                      <a:cubicBezTo>
                        <a:pt x="38740" y="211572"/>
                        <a:pt x="35966" y="214150"/>
                        <a:pt x="33641" y="216214"/>
                      </a:cubicBezTo>
                      <a:cubicBezTo>
                        <a:pt x="20097" y="187531"/>
                        <a:pt x="9734" y="142617"/>
                        <a:pt x="10235" y="104632"/>
                      </a:cubicBezTo>
                      <a:cubicBezTo>
                        <a:pt x="10731" y="66792"/>
                        <a:pt x="21030" y="38668"/>
                        <a:pt x="42093" y="2342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37" name="Google Shape;5537;p29"/>
                <p:cNvSpPr/>
                <p:nvPr/>
              </p:nvSpPr>
              <p:spPr>
                <a:xfrm>
                  <a:off x="3783640" y="1314402"/>
                  <a:ext cx="165298" cy="123837"/>
                </a:xfrm>
                <a:custGeom>
                  <a:avLst/>
                  <a:gdLst/>
                  <a:ahLst/>
                  <a:cxnLst/>
                  <a:rect l="l" t="t" r="r" b="b"/>
                  <a:pathLst>
                    <a:path w="165298" h="123837" extrusionOk="0">
                      <a:moveTo>
                        <a:pt x="13" y="118850"/>
                      </a:moveTo>
                      <a:cubicBezTo>
                        <a:pt x="41238" y="133975"/>
                        <a:pt x="146317" y="115052"/>
                        <a:pt x="162802" y="57236"/>
                      </a:cubicBezTo>
                      <a:cubicBezTo>
                        <a:pt x="177058" y="7229"/>
                        <a:pt x="126842" y="-11421"/>
                        <a:pt x="98838" y="6893"/>
                      </a:cubicBezTo>
                      <a:cubicBezTo>
                        <a:pt x="82639" y="17485"/>
                        <a:pt x="80944" y="19669"/>
                        <a:pt x="54185" y="47291"/>
                      </a:cubicBezTo>
                      <a:cubicBezTo>
                        <a:pt x="23674" y="78794"/>
                        <a:pt x="-654" y="118602"/>
                        <a:pt x="13" y="11885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38" name="Google Shape;5538;p29"/>
                <p:cNvSpPr/>
                <p:nvPr/>
              </p:nvSpPr>
              <p:spPr>
                <a:xfrm>
                  <a:off x="3777789" y="1306084"/>
                  <a:ext cx="175503" cy="133981"/>
                </a:xfrm>
                <a:custGeom>
                  <a:avLst/>
                  <a:gdLst/>
                  <a:ahLst/>
                  <a:cxnLst/>
                  <a:rect l="l" t="t" r="r" b="b"/>
                  <a:pathLst>
                    <a:path w="175503" h="133981" extrusionOk="0">
                      <a:moveTo>
                        <a:pt x="55655" y="48752"/>
                      </a:moveTo>
                      <a:cubicBezTo>
                        <a:pt x="41996" y="62855"/>
                        <a:pt x="28636" y="79702"/>
                        <a:pt x="16488" y="96942"/>
                      </a:cubicBezTo>
                      <a:cubicBezTo>
                        <a:pt x="11986" y="103324"/>
                        <a:pt x="7782" y="109363"/>
                        <a:pt x="4671" y="114335"/>
                      </a:cubicBezTo>
                      <a:cubicBezTo>
                        <a:pt x="3362" y="116430"/>
                        <a:pt x="2448" y="118208"/>
                        <a:pt x="1712" y="119523"/>
                      </a:cubicBezTo>
                      <a:cubicBezTo>
                        <a:pt x="1331" y="120196"/>
                        <a:pt x="975" y="120856"/>
                        <a:pt x="765" y="121294"/>
                      </a:cubicBezTo>
                      <a:cubicBezTo>
                        <a:pt x="588" y="121675"/>
                        <a:pt x="632" y="121599"/>
                        <a:pt x="416" y="122177"/>
                      </a:cubicBezTo>
                      <a:cubicBezTo>
                        <a:pt x="289" y="122571"/>
                        <a:pt x="213" y="122653"/>
                        <a:pt x="86" y="123555"/>
                      </a:cubicBezTo>
                      <a:cubicBezTo>
                        <a:pt x="-162" y="125301"/>
                        <a:pt x="-98" y="125257"/>
                        <a:pt x="3470" y="128679"/>
                      </a:cubicBezTo>
                      <a:cubicBezTo>
                        <a:pt x="25626" y="136814"/>
                        <a:pt x="63484" y="135506"/>
                        <a:pt x="97336" y="125327"/>
                      </a:cubicBezTo>
                      <a:cubicBezTo>
                        <a:pt x="136433" y="113573"/>
                        <a:pt x="164710" y="92268"/>
                        <a:pt x="172838" y="63757"/>
                      </a:cubicBezTo>
                      <a:cubicBezTo>
                        <a:pt x="180000" y="38617"/>
                        <a:pt x="172355" y="18031"/>
                        <a:pt x="154384" y="7172"/>
                      </a:cubicBezTo>
                      <a:cubicBezTo>
                        <a:pt x="138313" y="-2543"/>
                        <a:pt x="116640" y="-2416"/>
                        <a:pt x="101133" y="7725"/>
                      </a:cubicBezTo>
                      <a:cubicBezTo>
                        <a:pt x="95425" y="11458"/>
                        <a:pt x="92104" y="13846"/>
                        <a:pt x="88814" y="16424"/>
                      </a:cubicBezTo>
                      <a:cubicBezTo>
                        <a:pt x="83004" y="20983"/>
                        <a:pt x="78362" y="25301"/>
                        <a:pt x="65440" y="38636"/>
                      </a:cubicBezTo>
                      <a:cubicBezTo>
                        <a:pt x="63846" y="40281"/>
                        <a:pt x="57211" y="47145"/>
                        <a:pt x="55655" y="48752"/>
                      </a:cubicBezTo>
                      <a:close/>
                      <a:moveTo>
                        <a:pt x="62957" y="55883"/>
                      </a:moveTo>
                      <a:cubicBezTo>
                        <a:pt x="64513" y="54276"/>
                        <a:pt x="71155" y="47406"/>
                        <a:pt x="72743" y="45767"/>
                      </a:cubicBezTo>
                      <a:cubicBezTo>
                        <a:pt x="85341" y="32769"/>
                        <a:pt x="89697" y="28629"/>
                        <a:pt x="95025" y="24457"/>
                      </a:cubicBezTo>
                      <a:cubicBezTo>
                        <a:pt x="98035" y="22095"/>
                        <a:pt x="101241" y="19739"/>
                        <a:pt x="106728" y="16151"/>
                      </a:cubicBezTo>
                      <a:cubicBezTo>
                        <a:pt x="118932" y="8169"/>
                        <a:pt x="136382" y="8061"/>
                        <a:pt x="149158" y="15783"/>
                      </a:cubicBezTo>
                      <a:cubicBezTo>
                        <a:pt x="163141" y="24235"/>
                        <a:pt x="168977" y="39983"/>
                        <a:pt x="163040" y="60811"/>
                      </a:cubicBezTo>
                      <a:cubicBezTo>
                        <a:pt x="156048" y="85341"/>
                        <a:pt x="130566" y="104715"/>
                        <a:pt x="94440" y="115579"/>
                      </a:cubicBezTo>
                      <a:cubicBezTo>
                        <a:pt x="65250" y="124355"/>
                        <a:pt x="33436" y="125771"/>
                        <a:pt x="12938" y="120443"/>
                      </a:cubicBezTo>
                      <a:cubicBezTo>
                        <a:pt x="13116" y="120151"/>
                        <a:pt x="13224" y="119986"/>
                        <a:pt x="13414" y="119681"/>
                      </a:cubicBezTo>
                      <a:cubicBezTo>
                        <a:pt x="16424" y="114868"/>
                        <a:pt x="20349" y="109032"/>
                        <a:pt x="24743" y="102797"/>
                      </a:cubicBezTo>
                      <a:cubicBezTo>
                        <a:pt x="36611" y="85963"/>
                        <a:pt x="49705" y="69567"/>
                        <a:pt x="62957" y="5588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5539" name="Google Shape;5539;p29"/>
              <p:cNvGrpSpPr/>
              <p:nvPr/>
            </p:nvGrpSpPr>
            <p:grpSpPr>
              <a:xfrm>
                <a:off x="3523782" y="1446678"/>
                <a:ext cx="234462" cy="200714"/>
                <a:chOff x="3523782" y="1446678"/>
                <a:chExt cx="234462" cy="200714"/>
              </a:xfrm>
            </p:grpSpPr>
            <p:sp>
              <p:nvSpPr>
                <p:cNvPr id="5540" name="Google Shape;5540;p29"/>
                <p:cNvSpPr/>
                <p:nvPr/>
              </p:nvSpPr>
              <p:spPr>
                <a:xfrm>
                  <a:off x="3533567" y="1453154"/>
                  <a:ext cx="215815" cy="144781"/>
                </a:xfrm>
                <a:custGeom>
                  <a:avLst/>
                  <a:gdLst/>
                  <a:ahLst/>
                  <a:cxnLst/>
                  <a:rect l="l" t="t" r="r" b="b"/>
                  <a:pathLst>
                    <a:path w="215815" h="144781" extrusionOk="0">
                      <a:moveTo>
                        <a:pt x="215796" y="20058"/>
                      </a:moveTo>
                      <a:cubicBezTo>
                        <a:pt x="164063" y="-3348"/>
                        <a:pt x="16069" y="-24023"/>
                        <a:pt x="1471" y="66642"/>
                      </a:cubicBezTo>
                      <a:cubicBezTo>
                        <a:pt x="-15141" y="169829"/>
                        <a:pt x="114444" y="141108"/>
                        <a:pt x="114444" y="141108"/>
                      </a:cubicBezTo>
                      <a:cubicBezTo>
                        <a:pt x="114444" y="141108"/>
                        <a:pt x="217441" y="20801"/>
                        <a:pt x="215796" y="2005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41" name="Google Shape;5541;p29"/>
                <p:cNvSpPr/>
                <p:nvPr/>
              </p:nvSpPr>
              <p:spPr>
                <a:xfrm>
                  <a:off x="3523782" y="1446678"/>
                  <a:ext cx="226052" cy="154905"/>
                </a:xfrm>
                <a:custGeom>
                  <a:avLst/>
                  <a:gdLst/>
                  <a:ahLst/>
                  <a:cxnLst/>
                  <a:rect l="l" t="t" r="r" b="b"/>
                  <a:pathLst>
                    <a:path w="226052" h="154905" extrusionOk="0">
                      <a:moveTo>
                        <a:pt x="21270" y="30471"/>
                      </a:moveTo>
                      <a:cubicBezTo>
                        <a:pt x="38421" y="12805"/>
                        <a:pt x="65244" y="3007"/>
                        <a:pt x="99305" y="569"/>
                      </a:cubicBezTo>
                      <a:cubicBezTo>
                        <a:pt x="141203" y="-2422"/>
                        <a:pt x="192479" y="6697"/>
                        <a:pt x="222971" y="20495"/>
                      </a:cubicBezTo>
                      <a:cubicBezTo>
                        <a:pt x="226476" y="25029"/>
                        <a:pt x="226369" y="25023"/>
                        <a:pt x="225645" y="26636"/>
                      </a:cubicBezTo>
                      <a:cubicBezTo>
                        <a:pt x="225340" y="27468"/>
                        <a:pt x="225403" y="27493"/>
                        <a:pt x="225181" y="27893"/>
                      </a:cubicBezTo>
                      <a:cubicBezTo>
                        <a:pt x="224972" y="28280"/>
                        <a:pt x="224572" y="28674"/>
                        <a:pt x="224222" y="29169"/>
                      </a:cubicBezTo>
                      <a:cubicBezTo>
                        <a:pt x="223670" y="29963"/>
                        <a:pt x="222920" y="31081"/>
                        <a:pt x="221828" y="32471"/>
                      </a:cubicBezTo>
                      <a:cubicBezTo>
                        <a:pt x="219809" y="35056"/>
                        <a:pt x="216831" y="38707"/>
                        <a:pt x="212939" y="43438"/>
                      </a:cubicBezTo>
                      <a:cubicBezTo>
                        <a:pt x="205972" y="51902"/>
                        <a:pt x="177810" y="85392"/>
                        <a:pt x="174451" y="89361"/>
                      </a:cubicBezTo>
                      <a:cubicBezTo>
                        <a:pt x="163288" y="102544"/>
                        <a:pt x="123505" y="149235"/>
                        <a:pt x="123302" y="149470"/>
                      </a:cubicBezTo>
                      <a:cubicBezTo>
                        <a:pt x="122591" y="150308"/>
                        <a:pt x="121562" y="150937"/>
                        <a:pt x="120489" y="151172"/>
                      </a:cubicBezTo>
                      <a:cubicBezTo>
                        <a:pt x="119911" y="151299"/>
                        <a:pt x="118997" y="151489"/>
                        <a:pt x="117523" y="151756"/>
                      </a:cubicBezTo>
                      <a:cubicBezTo>
                        <a:pt x="115091" y="152201"/>
                        <a:pt x="112253" y="152702"/>
                        <a:pt x="109224" y="153121"/>
                      </a:cubicBezTo>
                      <a:cubicBezTo>
                        <a:pt x="100575" y="154302"/>
                        <a:pt x="91412" y="154912"/>
                        <a:pt x="82141" y="154906"/>
                      </a:cubicBezTo>
                      <a:cubicBezTo>
                        <a:pt x="44822" y="154861"/>
                        <a:pt x="16558" y="143736"/>
                        <a:pt x="5103" y="116571"/>
                      </a:cubicBezTo>
                      <a:cubicBezTo>
                        <a:pt x="-104" y="104220"/>
                        <a:pt x="-1387" y="89031"/>
                        <a:pt x="1534" y="70876"/>
                      </a:cubicBezTo>
                      <a:cubicBezTo>
                        <a:pt x="4176" y="54474"/>
                        <a:pt x="10977" y="41076"/>
                        <a:pt x="21270" y="30471"/>
                      </a:cubicBezTo>
                      <a:close/>
                      <a:moveTo>
                        <a:pt x="20883" y="47286"/>
                      </a:moveTo>
                      <a:cubicBezTo>
                        <a:pt x="16222" y="54588"/>
                        <a:pt x="12951" y="62913"/>
                        <a:pt x="11415" y="72457"/>
                      </a:cubicBezTo>
                      <a:cubicBezTo>
                        <a:pt x="8773" y="88840"/>
                        <a:pt x="9910" y="102220"/>
                        <a:pt x="14329" y="112697"/>
                      </a:cubicBezTo>
                      <a:cubicBezTo>
                        <a:pt x="23785" y="135119"/>
                        <a:pt x="48537" y="144784"/>
                        <a:pt x="82224" y="144822"/>
                      </a:cubicBezTo>
                      <a:cubicBezTo>
                        <a:pt x="90993" y="144828"/>
                        <a:pt x="99591" y="144200"/>
                        <a:pt x="107808" y="143076"/>
                      </a:cubicBezTo>
                      <a:cubicBezTo>
                        <a:pt x="110684" y="142688"/>
                        <a:pt x="113326" y="142148"/>
                        <a:pt x="115612" y="141729"/>
                      </a:cubicBezTo>
                      <a:cubicBezTo>
                        <a:pt x="116107" y="141640"/>
                        <a:pt x="116215" y="141526"/>
                        <a:pt x="116603" y="141456"/>
                      </a:cubicBezTo>
                      <a:cubicBezTo>
                        <a:pt x="118876" y="138783"/>
                        <a:pt x="173365" y="74997"/>
                        <a:pt x="176413" y="71384"/>
                      </a:cubicBezTo>
                      <a:cubicBezTo>
                        <a:pt x="188434" y="57147"/>
                        <a:pt x="198232" y="45495"/>
                        <a:pt x="205160" y="37069"/>
                      </a:cubicBezTo>
                      <a:cubicBezTo>
                        <a:pt x="208519" y="32992"/>
                        <a:pt x="210932" y="30065"/>
                        <a:pt x="212849" y="27633"/>
                      </a:cubicBezTo>
                      <a:cubicBezTo>
                        <a:pt x="183430" y="15777"/>
                        <a:pt x="137989" y="8043"/>
                        <a:pt x="100099" y="10754"/>
                      </a:cubicBezTo>
                      <a:cubicBezTo>
                        <a:pt x="62348" y="13453"/>
                        <a:pt x="34872" y="25378"/>
                        <a:pt x="20883" y="472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42" name="Google Shape;5542;p29"/>
                <p:cNvSpPr/>
                <p:nvPr/>
              </p:nvSpPr>
              <p:spPr>
                <a:xfrm>
                  <a:off x="3637597" y="1473194"/>
                  <a:ext cx="118857" cy="169655"/>
                </a:xfrm>
                <a:custGeom>
                  <a:avLst/>
                  <a:gdLst/>
                  <a:ahLst/>
                  <a:cxnLst/>
                  <a:rect l="l" t="t" r="r" b="b"/>
                  <a:pathLst>
                    <a:path w="118857" h="169655" extrusionOk="0">
                      <a:moveTo>
                        <a:pt x="111570" y="12"/>
                      </a:moveTo>
                      <a:cubicBezTo>
                        <a:pt x="129077" y="40283"/>
                        <a:pt x="116294" y="146290"/>
                        <a:pt x="59538" y="166108"/>
                      </a:cubicBezTo>
                      <a:cubicBezTo>
                        <a:pt x="10446" y="183254"/>
                        <a:pt x="-11093" y="134206"/>
                        <a:pt x="5563" y="105187"/>
                      </a:cubicBezTo>
                      <a:cubicBezTo>
                        <a:pt x="15190" y="88404"/>
                        <a:pt x="17266" y="86581"/>
                        <a:pt x="43295" y="58260"/>
                      </a:cubicBezTo>
                      <a:cubicBezTo>
                        <a:pt x="72968" y="25964"/>
                        <a:pt x="111290" y="-636"/>
                        <a:pt x="111570" y="12"/>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43" name="Google Shape;5543;p29"/>
                <p:cNvSpPr/>
                <p:nvPr/>
              </p:nvSpPr>
              <p:spPr>
                <a:xfrm>
                  <a:off x="3629239" y="1467510"/>
                  <a:ext cx="129005" cy="179882"/>
                </a:xfrm>
                <a:custGeom>
                  <a:avLst/>
                  <a:gdLst/>
                  <a:ahLst/>
                  <a:cxnLst/>
                  <a:rect l="l" t="t" r="r" b="b"/>
                  <a:pathLst>
                    <a:path w="129005" h="179882" extrusionOk="0">
                      <a:moveTo>
                        <a:pt x="44546" y="59969"/>
                      </a:moveTo>
                      <a:cubicBezTo>
                        <a:pt x="57830" y="45510"/>
                        <a:pt x="73870" y="31191"/>
                        <a:pt x="90374" y="18059"/>
                      </a:cubicBezTo>
                      <a:cubicBezTo>
                        <a:pt x="96483" y="13195"/>
                        <a:pt x="102268" y="8649"/>
                        <a:pt x="107049" y="5251"/>
                      </a:cubicBezTo>
                      <a:cubicBezTo>
                        <a:pt x="109062" y="3823"/>
                        <a:pt x="110790" y="2813"/>
                        <a:pt x="112060" y="1994"/>
                      </a:cubicBezTo>
                      <a:cubicBezTo>
                        <a:pt x="112707" y="1575"/>
                        <a:pt x="113342" y="1187"/>
                        <a:pt x="113768" y="952"/>
                      </a:cubicBezTo>
                      <a:cubicBezTo>
                        <a:pt x="114142" y="749"/>
                        <a:pt x="114066" y="800"/>
                        <a:pt x="114631" y="552"/>
                      </a:cubicBezTo>
                      <a:cubicBezTo>
                        <a:pt x="115018" y="400"/>
                        <a:pt x="115095" y="324"/>
                        <a:pt x="115984" y="140"/>
                      </a:cubicBezTo>
                      <a:cubicBezTo>
                        <a:pt x="117717" y="-210"/>
                        <a:pt x="117673" y="-140"/>
                        <a:pt x="121305" y="3219"/>
                      </a:cubicBezTo>
                      <a:cubicBezTo>
                        <a:pt x="130709" y="24866"/>
                        <a:pt x="131605" y="62732"/>
                        <a:pt x="123413" y="97123"/>
                      </a:cubicBezTo>
                      <a:cubicBezTo>
                        <a:pt x="113958" y="136836"/>
                        <a:pt x="94337" y="166306"/>
                        <a:pt x="66346" y="176079"/>
                      </a:cubicBezTo>
                      <a:cubicBezTo>
                        <a:pt x="41663" y="184696"/>
                        <a:pt x="20664" y="178257"/>
                        <a:pt x="8783" y="160953"/>
                      </a:cubicBezTo>
                      <a:cubicBezTo>
                        <a:pt x="-1853" y="145472"/>
                        <a:pt x="-2983" y="123825"/>
                        <a:pt x="6237" y="107753"/>
                      </a:cubicBezTo>
                      <a:cubicBezTo>
                        <a:pt x="9634" y="101835"/>
                        <a:pt x="11818" y="98387"/>
                        <a:pt x="14200" y="94951"/>
                      </a:cubicBezTo>
                      <a:cubicBezTo>
                        <a:pt x="18416" y="88887"/>
                        <a:pt x="22461" y="84004"/>
                        <a:pt x="35015" y="70326"/>
                      </a:cubicBezTo>
                      <a:cubicBezTo>
                        <a:pt x="36564" y="68637"/>
                        <a:pt x="43035" y="61614"/>
                        <a:pt x="44546" y="59969"/>
                      </a:cubicBezTo>
                      <a:close/>
                      <a:moveTo>
                        <a:pt x="52090" y="66840"/>
                      </a:moveTo>
                      <a:cubicBezTo>
                        <a:pt x="50572" y="68491"/>
                        <a:pt x="44102" y="75520"/>
                        <a:pt x="42559" y="77203"/>
                      </a:cubicBezTo>
                      <a:cubicBezTo>
                        <a:pt x="30322" y="90532"/>
                        <a:pt x="26442" y="95123"/>
                        <a:pt x="22582" y="100685"/>
                      </a:cubicBezTo>
                      <a:cubicBezTo>
                        <a:pt x="20404" y="103829"/>
                        <a:pt x="18238" y="107162"/>
                        <a:pt x="14974" y="112852"/>
                      </a:cubicBezTo>
                      <a:cubicBezTo>
                        <a:pt x="7716" y="125501"/>
                        <a:pt x="8624" y="142926"/>
                        <a:pt x="17076" y="155232"/>
                      </a:cubicBezTo>
                      <a:cubicBezTo>
                        <a:pt x="26322" y="168700"/>
                        <a:pt x="42387" y="173609"/>
                        <a:pt x="62834" y="166472"/>
                      </a:cubicBezTo>
                      <a:cubicBezTo>
                        <a:pt x="86913" y="158064"/>
                        <a:pt x="104776" y="131496"/>
                        <a:pt x="113513" y="94799"/>
                      </a:cubicBezTo>
                      <a:cubicBezTo>
                        <a:pt x="120581" y="65145"/>
                        <a:pt x="120143" y="33306"/>
                        <a:pt x="113628" y="13151"/>
                      </a:cubicBezTo>
                      <a:cubicBezTo>
                        <a:pt x="113348" y="13348"/>
                        <a:pt x="113190" y="13462"/>
                        <a:pt x="112898" y="13671"/>
                      </a:cubicBezTo>
                      <a:cubicBezTo>
                        <a:pt x="108268" y="16954"/>
                        <a:pt x="102668" y="21215"/>
                        <a:pt x="96699" y="25965"/>
                      </a:cubicBezTo>
                      <a:cubicBezTo>
                        <a:pt x="80582" y="38792"/>
                        <a:pt x="64974" y="52819"/>
                        <a:pt x="52090" y="668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grpSp>
        <p:nvGrpSpPr>
          <p:cNvPr id="5544" name="Google Shape;5544;p29"/>
          <p:cNvGrpSpPr/>
          <p:nvPr/>
        </p:nvGrpSpPr>
        <p:grpSpPr>
          <a:xfrm rot="888537">
            <a:off x="306244" y="303814"/>
            <a:ext cx="766397" cy="871081"/>
            <a:chOff x="7290686" y="630349"/>
            <a:chExt cx="580583" cy="659886"/>
          </a:xfrm>
        </p:grpSpPr>
        <p:sp>
          <p:nvSpPr>
            <p:cNvPr id="5545" name="Google Shape;5545;p29"/>
            <p:cNvSpPr/>
            <p:nvPr/>
          </p:nvSpPr>
          <p:spPr>
            <a:xfrm rot="1920323">
              <a:off x="7427881" y="775649"/>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46" name="Google Shape;5546;p29"/>
            <p:cNvSpPr/>
            <p:nvPr/>
          </p:nvSpPr>
          <p:spPr>
            <a:xfrm rot="1920323">
              <a:off x="7391631" y="694974"/>
              <a:ext cx="348828" cy="456870"/>
            </a:xfrm>
            <a:custGeom>
              <a:avLst/>
              <a:gdLst/>
              <a:ahLst/>
              <a:cxnLst/>
              <a:rect l="l" t="t" r="r" b="b"/>
              <a:pathLst>
                <a:path w="250683" h="328326" extrusionOk="0">
                  <a:moveTo>
                    <a:pt x="235013" y="37038"/>
                  </a:moveTo>
                  <a:cubicBezTo>
                    <a:pt x="231495" y="34447"/>
                    <a:pt x="227666" y="32543"/>
                    <a:pt x="223780" y="31343"/>
                  </a:cubicBezTo>
                  <a:cubicBezTo>
                    <a:pt x="210832" y="27348"/>
                    <a:pt x="196392" y="30910"/>
                    <a:pt x="183781" y="40163"/>
                  </a:cubicBezTo>
                  <a:cubicBezTo>
                    <a:pt x="171087" y="49478"/>
                    <a:pt x="162515" y="61835"/>
                    <a:pt x="157155" y="75659"/>
                  </a:cubicBezTo>
                  <a:cubicBezTo>
                    <a:pt x="154673" y="74561"/>
                    <a:pt x="152660" y="73259"/>
                    <a:pt x="149808" y="72344"/>
                  </a:cubicBezTo>
                  <a:cubicBezTo>
                    <a:pt x="142823" y="70090"/>
                    <a:pt x="136664" y="69087"/>
                    <a:pt x="130879" y="68801"/>
                  </a:cubicBezTo>
                  <a:cubicBezTo>
                    <a:pt x="132054" y="54545"/>
                    <a:pt x="130047" y="40156"/>
                    <a:pt x="123177" y="26580"/>
                  </a:cubicBezTo>
                  <a:cubicBezTo>
                    <a:pt x="119646" y="19608"/>
                    <a:pt x="115068" y="13683"/>
                    <a:pt x="109676" y="9219"/>
                  </a:cubicBezTo>
                  <a:cubicBezTo>
                    <a:pt x="104285" y="4749"/>
                    <a:pt x="98139" y="1669"/>
                    <a:pt x="91458" y="526"/>
                  </a:cubicBezTo>
                  <a:cubicBezTo>
                    <a:pt x="83451" y="-846"/>
                    <a:pt x="74707" y="393"/>
                    <a:pt x="65741" y="5104"/>
                  </a:cubicBezTo>
                  <a:cubicBezTo>
                    <a:pt x="53898" y="11321"/>
                    <a:pt x="48805" y="21741"/>
                    <a:pt x="49707" y="33508"/>
                  </a:cubicBezTo>
                  <a:cubicBezTo>
                    <a:pt x="50418" y="42830"/>
                    <a:pt x="55162" y="52317"/>
                    <a:pt x="60680" y="56126"/>
                  </a:cubicBezTo>
                  <a:cubicBezTo>
                    <a:pt x="76440" y="67017"/>
                    <a:pt x="98596" y="50481"/>
                    <a:pt x="87559" y="34575"/>
                  </a:cubicBezTo>
                  <a:cubicBezTo>
                    <a:pt x="87559" y="34575"/>
                    <a:pt x="82721" y="27818"/>
                    <a:pt x="75767" y="30955"/>
                  </a:cubicBezTo>
                  <a:cubicBezTo>
                    <a:pt x="71513" y="32879"/>
                    <a:pt x="70218" y="38296"/>
                    <a:pt x="72472" y="42385"/>
                  </a:cubicBezTo>
                  <a:cubicBezTo>
                    <a:pt x="74510" y="46087"/>
                    <a:pt x="78917" y="47166"/>
                    <a:pt x="82765" y="45751"/>
                  </a:cubicBezTo>
                  <a:cubicBezTo>
                    <a:pt x="80447" y="51561"/>
                    <a:pt x="71608" y="55415"/>
                    <a:pt x="64433" y="50462"/>
                  </a:cubicBezTo>
                  <a:cubicBezTo>
                    <a:pt x="60750" y="47916"/>
                    <a:pt x="56933" y="40379"/>
                    <a:pt x="56368" y="33000"/>
                  </a:cubicBezTo>
                  <a:cubicBezTo>
                    <a:pt x="55676" y="23875"/>
                    <a:pt x="59632" y="16274"/>
                    <a:pt x="68948" y="11385"/>
                  </a:cubicBezTo>
                  <a:cubicBezTo>
                    <a:pt x="88912" y="894"/>
                    <a:pt x="107365" y="10508"/>
                    <a:pt x="117125" y="29774"/>
                  </a:cubicBezTo>
                  <a:cubicBezTo>
                    <a:pt x="123539" y="42449"/>
                    <a:pt x="125367" y="55809"/>
                    <a:pt x="124091" y="69201"/>
                  </a:cubicBezTo>
                  <a:cubicBezTo>
                    <a:pt x="95427" y="71329"/>
                    <a:pt x="83705" y="93445"/>
                    <a:pt x="81540" y="98253"/>
                  </a:cubicBezTo>
                  <a:cubicBezTo>
                    <a:pt x="12445" y="121900"/>
                    <a:pt x="-7633" y="205535"/>
                    <a:pt x="2444" y="245325"/>
                  </a:cubicBezTo>
                  <a:cubicBezTo>
                    <a:pt x="15036" y="295077"/>
                    <a:pt x="36061" y="298627"/>
                    <a:pt x="45592" y="299763"/>
                  </a:cubicBezTo>
                  <a:cubicBezTo>
                    <a:pt x="46087" y="299827"/>
                    <a:pt x="47459" y="297922"/>
                    <a:pt x="48278" y="297223"/>
                  </a:cubicBezTo>
                  <a:cubicBezTo>
                    <a:pt x="54704" y="301700"/>
                    <a:pt x="61524" y="305777"/>
                    <a:pt x="69500" y="308799"/>
                  </a:cubicBezTo>
                  <a:cubicBezTo>
                    <a:pt x="76980" y="311631"/>
                    <a:pt x="84403" y="313320"/>
                    <a:pt x="91598" y="314083"/>
                  </a:cubicBezTo>
                  <a:cubicBezTo>
                    <a:pt x="91903" y="314724"/>
                    <a:pt x="91763" y="316464"/>
                    <a:pt x="92208" y="316775"/>
                  </a:cubicBezTo>
                  <a:cubicBezTo>
                    <a:pt x="101371" y="323188"/>
                    <a:pt x="131971" y="338543"/>
                    <a:pt x="160603" y="317981"/>
                  </a:cubicBezTo>
                  <a:cubicBezTo>
                    <a:pt x="219989" y="275322"/>
                    <a:pt x="224923" y="169049"/>
                    <a:pt x="191877" y="141261"/>
                  </a:cubicBezTo>
                  <a:cubicBezTo>
                    <a:pt x="191623" y="141045"/>
                    <a:pt x="191299" y="140727"/>
                    <a:pt x="191039" y="140512"/>
                  </a:cubicBezTo>
                  <a:cubicBezTo>
                    <a:pt x="191039" y="140512"/>
                    <a:pt x="197999" y="111861"/>
                    <a:pt x="178898" y="90270"/>
                  </a:cubicBezTo>
                  <a:cubicBezTo>
                    <a:pt x="175037" y="85908"/>
                    <a:pt x="169589" y="82079"/>
                    <a:pt x="163340" y="78587"/>
                  </a:cubicBezTo>
                  <a:cubicBezTo>
                    <a:pt x="168236" y="65702"/>
                    <a:pt x="176136" y="54310"/>
                    <a:pt x="187851" y="45713"/>
                  </a:cubicBezTo>
                  <a:cubicBezTo>
                    <a:pt x="205269" y="32936"/>
                    <a:pt x="225951" y="32727"/>
                    <a:pt x="239013" y="51104"/>
                  </a:cubicBezTo>
                  <a:cubicBezTo>
                    <a:pt x="245109" y="59682"/>
                    <a:pt x="245116" y="68280"/>
                    <a:pt x="240366" y="76103"/>
                  </a:cubicBezTo>
                  <a:cubicBezTo>
                    <a:pt x="236530" y="82434"/>
                    <a:pt x="229850" y="87502"/>
                    <a:pt x="225412" y="88105"/>
                  </a:cubicBezTo>
                  <a:cubicBezTo>
                    <a:pt x="216776" y="89286"/>
                    <a:pt x="210616" y="81895"/>
                    <a:pt x="211175" y="75666"/>
                  </a:cubicBezTo>
                  <a:cubicBezTo>
                    <a:pt x="213975" y="78663"/>
                    <a:pt x="218439" y="79685"/>
                    <a:pt x="221938" y="77304"/>
                  </a:cubicBezTo>
                  <a:cubicBezTo>
                    <a:pt x="225799" y="74675"/>
                    <a:pt x="227012" y="69125"/>
                    <a:pt x="224084" y="65486"/>
                  </a:cubicBezTo>
                  <a:cubicBezTo>
                    <a:pt x="219296" y="59543"/>
                    <a:pt x="212045" y="63359"/>
                    <a:pt x="212045" y="63359"/>
                  </a:cubicBezTo>
                  <a:cubicBezTo>
                    <a:pt x="195001" y="72547"/>
                    <a:pt x="207282" y="97459"/>
                    <a:pt x="226263" y="94868"/>
                  </a:cubicBezTo>
                  <a:cubicBezTo>
                    <a:pt x="232911" y="93960"/>
                    <a:pt x="241395" y="87616"/>
                    <a:pt x="246246" y="79621"/>
                  </a:cubicBezTo>
                  <a:cubicBezTo>
                    <a:pt x="252374" y="69531"/>
                    <a:pt x="252431" y="58044"/>
                    <a:pt x="244684" y="47141"/>
                  </a:cubicBezTo>
                  <a:cubicBezTo>
                    <a:pt x="241750" y="43014"/>
                    <a:pt x="238524" y="39636"/>
                    <a:pt x="235013" y="37038"/>
                  </a:cubicBez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grpSp>
          <p:nvGrpSpPr>
            <p:cNvPr id="5547" name="Google Shape;5547;p29"/>
            <p:cNvGrpSpPr/>
            <p:nvPr/>
          </p:nvGrpSpPr>
          <p:grpSpPr>
            <a:xfrm rot="1919852">
              <a:off x="7387589" y="689357"/>
              <a:ext cx="356935" cy="468095"/>
              <a:chOff x="1547770" y="4616227"/>
              <a:chExt cx="256487" cy="336365"/>
            </a:xfrm>
          </p:grpSpPr>
          <p:grpSp>
            <p:nvGrpSpPr>
              <p:cNvPr id="5548" name="Google Shape;5548;p29"/>
              <p:cNvGrpSpPr/>
              <p:nvPr/>
            </p:nvGrpSpPr>
            <p:grpSpPr>
              <a:xfrm>
                <a:off x="1603033" y="4616227"/>
                <a:ext cx="201224" cy="99930"/>
                <a:chOff x="1603033" y="4616227"/>
                <a:chExt cx="201224" cy="99930"/>
              </a:xfrm>
            </p:grpSpPr>
            <p:sp>
              <p:nvSpPr>
                <p:cNvPr id="5549" name="Google Shape;5549;p29"/>
                <p:cNvSpPr/>
                <p:nvPr/>
              </p:nvSpPr>
              <p:spPr>
                <a:xfrm>
                  <a:off x="1603033" y="4616227"/>
                  <a:ext cx="82039" cy="94380"/>
                </a:xfrm>
                <a:custGeom>
                  <a:avLst/>
                  <a:gdLst/>
                  <a:ahLst/>
                  <a:cxnLst/>
                  <a:rect l="l" t="t" r="r" b="b"/>
                  <a:pathLst>
                    <a:path w="82039" h="94380" extrusionOk="0">
                      <a:moveTo>
                        <a:pt x="41965" y="527"/>
                      </a:moveTo>
                      <a:cubicBezTo>
                        <a:pt x="33952" y="-845"/>
                        <a:pt x="25201" y="387"/>
                        <a:pt x="16235" y="5093"/>
                      </a:cubicBezTo>
                      <a:cubicBezTo>
                        <a:pt x="4392" y="11316"/>
                        <a:pt x="-802" y="21647"/>
                        <a:pt x="100" y="33414"/>
                      </a:cubicBezTo>
                      <a:cubicBezTo>
                        <a:pt x="811" y="42742"/>
                        <a:pt x="5656" y="52299"/>
                        <a:pt x="11174" y="56109"/>
                      </a:cubicBezTo>
                      <a:cubicBezTo>
                        <a:pt x="26935" y="66999"/>
                        <a:pt x="49109" y="50311"/>
                        <a:pt x="38073" y="34411"/>
                      </a:cubicBezTo>
                      <a:cubicBezTo>
                        <a:pt x="38073" y="34411"/>
                        <a:pt x="33215" y="27635"/>
                        <a:pt x="26262" y="30772"/>
                      </a:cubicBezTo>
                      <a:cubicBezTo>
                        <a:pt x="22007" y="32690"/>
                        <a:pt x="20636" y="38208"/>
                        <a:pt x="22890" y="42297"/>
                      </a:cubicBezTo>
                      <a:cubicBezTo>
                        <a:pt x="24935" y="45999"/>
                        <a:pt x="29361" y="47092"/>
                        <a:pt x="33215" y="45682"/>
                      </a:cubicBezTo>
                      <a:cubicBezTo>
                        <a:pt x="30897" y="51492"/>
                        <a:pt x="22147" y="55391"/>
                        <a:pt x="14971" y="50432"/>
                      </a:cubicBezTo>
                      <a:cubicBezTo>
                        <a:pt x="11288" y="47885"/>
                        <a:pt x="7498" y="40323"/>
                        <a:pt x="6932" y="32937"/>
                      </a:cubicBezTo>
                      <a:cubicBezTo>
                        <a:pt x="6234" y="23819"/>
                        <a:pt x="10114" y="16199"/>
                        <a:pt x="19436" y="11303"/>
                      </a:cubicBezTo>
                      <a:cubicBezTo>
                        <a:pt x="39394" y="819"/>
                        <a:pt x="57897" y="10350"/>
                        <a:pt x="67651" y="29623"/>
                      </a:cubicBezTo>
                      <a:cubicBezTo>
                        <a:pt x="74325" y="42799"/>
                        <a:pt x="76230" y="56769"/>
                        <a:pt x="74636" y="70688"/>
                      </a:cubicBezTo>
                      <a:cubicBezTo>
                        <a:pt x="74008" y="76175"/>
                        <a:pt x="72858" y="81267"/>
                        <a:pt x="71410" y="85839"/>
                      </a:cubicBezTo>
                      <a:cubicBezTo>
                        <a:pt x="70902" y="87427"/>
                        <a:pt x="70432" y="88741"/>
                        <a:pt x="69950" y="89948"/>
                      </a:cubicBezTo>
                      <a:cubicBezTo>
                        <a:pt x="69670" y="90653"/>
                        <a:pt x="69480" y="91167"/>
                        <a:pt x="69378" y="91376"/>
                      </a:cubicBezTo>
                      <a:lnTo>
                        <a:pt x="75519" y="94380"/>
                      </a:lnTo>
                      <a:cubicBezTo>
                        <a:pt x="76090" y="93155"/>
                        <a:pt x="76966" y="90939"/>
                        <a:pt x="77919" y="87922"/>
                      </a:cubicBezTo>
                      <a:cubicBezTo>
                        <a:pt x="79500" y="82944"/>
                        <a:pt x="80783" y="77470"/>
                        <a:pt x="81469" y="71520"/>
                      </a:cubicBezTo>
                      <a:cubicBezTo>
                        <a:pt x="83208" y="56344"/>
                        <a:pt x="81062" y="40977"/>
                        <a:pt x="73741" y="26511"/>
                      </a:cubicBezTo>
                      <a:cubicBezTo>
                        <a:pt x="66673" y="12560"/>
                        <a:pt x="55319" y="2813"/>
                        <a:pt x="41965" y="52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50" name="Google Shape;5550;p29"/>
                <p:cNvSpPr/>
                <p:nvPr/>
              </p:nvSpPr>
              <p:spPr>
                <a:xfrm>
                  <a:off x="1705000" y="4645888"/>
                  <a:ext cx="99257" cy="70269"/>
                </a:xfrm>
                <a:custGeom>
                  <a:avLst/>
                  <a:gdLst/>
                  <a:ahLst/>
                  <a:cxnLst/>
                  <a:rect l="l" t="t" r="r" b="b"/>
                  <a:pathLst>
                    <a:path w="99257" h="70269" extrusionOk="0">
                      <a:moveTo>
                        <a:pt x="72358" y="1620"/>
                      </a:moveTo>
                      <a:cubicBezTo>
                        <a:pt x="80124" y="4020"/>
                        <a:pt x="87376" y="9075"/>
                        <a:pt x="93243" y="17329"/>
                      </a:cubicBezTo>
                      <a:cubicBezTo>
                        <a:pt x="100990" y="28232"/>
                        <a:pt x="100959" y="39796"/>
                        <a:pt x="94837" y="49886"/>
                      </a:cubicBezTo>
                      <a:cubicBezTo>
                        <a:pt x="89986" y="57887"/>
                        <a:pt x="81343" y="64218"/>
                        <a:pt x="74695" y="65120"/>
                      </a:cubicBezTo>
                      <a:cubicBezTo>
                        <a:pt x="55715" y="67717"/>
                        <a:pt x="43479" y="42799"/>
                        <a:pt x="60515" y="33611"/>
                      </a:cubicBezTo>
                      <a:cubicBezTo>
                        <a:pt x="60515" y="33611"/>
                        <a:pt x="67907" y="29757"/>
                        <a:pt x="72688" y="35700"/>
                      </a:cubicBezTo>
                      <a:cubicBezTo>
                        <a:pt x="75616" y="39339"/>
                        <a:pt x="74352" y="44876"/>
                        <a:pt x="70491" y="47505"/>
                      </a:cubicBezTo>
                      <a:cubicBezTo>
                        <a:pt x="66992" y="49886"/>
                        <a:pt x="62548" y="48857"/>
                        <a:pt x="59747" y="45860"/>
                      </a:cubicBezTo>
                      <a:cubicBezTo>
                        <a:pt x="59188" y="52089"/>
                        <a:pt x="65234" y="59519"/>
                        <a:pt x="73876" y="58344"/>
                      </a:cubicBezTo>
                      <a:cubicBezTo>
                        <a:pt x="78308" y="57735"/>
                        <a:pt x="85115" y="52699"/>
                        <a:pt x="88951" y="46375"/>
                      </a:cubicBezTo>
                      <a:cubicBezTo>
                        <a:pt x="93701" y="38551"/>
                        <a:pt x="93681" y="30004"/>
                        <a:pt x="87586" y="21425"/>
                      </a:cubicBezTo>
                      <a:cubicBezTo>
                        <a:pt x="74517" y="3042"/>
                        <a:pt x="53708" y="3188"/>
                        <a:pt x="36290" y="15964"/>
                      </a:cubicBezTo>
                      <a:cubicBezTo>
                        <a:pt x="24384" y="24702"/>
                        <a:pt x="16370" y="36303"/>
                        <a:pt x="11500" y="49441"/>
                      </a:cubicBezTo>
                      <a:cubicBezTo>
                        <a:pt x="9582" y="54617"/>
                        <a:pt x="8299" y="59678"/>
                        <a:pt x="7531" y="64408"/>
                      </a:cubicBezTo>
                      <a:cubicBezTo>
                        <a:pt x="7258" y="66053"/>
                        <a:pt x="7087" y="67444"/>
                        <a:pt x="6972" y="68739"/>
                      </a:cubicBezTo>
                      <a:cubicBezTo>
                        <a:pt x="6902" y="69488"/>
                        <a:pt x="6839" y="70034"/>
                        <a:pt x="6833" y="70270"/>
                      </a:cubicBezTo>
                      <a:lnTo>
                        <a:pt x="0" y="70174"/>
                      </a:lnTo>
                      <a:cubicBezTo>
                        <a:pt x="44" y="68822"/>
                        <a:pt x="267" y="66447"/>
                        <a:pt x="775" y="63322"/>
                      </a:cubicBezTo>
                      <a:cubicBezTo>
                        <a:pt x="1619" y="58173"/>
                        <a:pt x="2946" y="52712"/>
                        <a:pt x="5029" y="47098"/>
                      </a:cubicBezTo>
                      <a:cubicBezTo>
                        <a:pt x="10338" y="32766"/>
                        <a:pt x="19196" y="20035"/>
                        <a:pt x="32271" y="10440"/>
                      </a:cubicBezTo>
                      <a:cubicBezTo>
                        <a:pt x="44882" y="1188"/>
                        <a:pt x="59411" y="-2374"/>
                        <a:pt x="72358" y="162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5551" name="Google Shape;5551;p29"/>
              <p:cNvSpPr/>
              <p:nvPr/>
            </p:nvSpPr>
            <p:spPr>
              <a:xfrm>
                <a:off x="1562279" y="4713727"/>
                <a:ext cx="196552" cy="217027"/>
              </a:xfrm>
              <a:custGeom>
                <a:avLst/>
                <a:gdLst/>
                <a:ahLst/>
                <a:cxnLst/>
                <a:rect l="l" t="t" r="r" b="b"/>
                <a:pathLst>
                  <a:path w="196552" h="217027" extrusionOk="0">
                    <a:moveTo>
                      <a:pt x="123030" y="1262"/>
                    </a:moveTo>
                    <a:cubicBezTo>
                      <a:pt x="169442" y="9231"/>
                      <a:pt x="214032" y="74566"/>
                      <a:pt x="189667" y="134148"/>
                    </a:cubicBezTo>
                    <a:cubicBezTo>
                      <a:pt x="165302" y="193730"/>
                      <a:pt x="116470" y="232275"/>
                      <a:pt x="60813" y="211212"/>
                    </a:cubicBezTo>
                    <a:cubicBezTo>
                      <a:pt x="10641" y="192206"/>
                      <a:pt x="-9056" y="142822"/>
                      <a:pt x="3847" y="83215"/>
                    </a:cubicBezTo>
                    <a:cubicBezTo>
                      <a:pt x="14839" y="32497"/>
                      <a:pt x="70649" y="-7723"/>
                      <a:pt x="123030" y="126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52" name="Google Shape;5552;p29"/>
              <p:cNvSpPr/>
              <p:nvPr/>
            </p:nvSpPr>
            <p:spPr>
              <a:xfrm>
                <a:off x="1553507" y="4709353"/>
                <a:ext cx="212283" cy="235137"/>
              </a:xfrm>
              <a:custGeom>
                <a:avLst/>
                <a:gdLst/>
                <a:ahLst/>
                <a:cxnLst/>
                <a:rect l="l" t="t" r="r" b="b"/>
                <a:pathLst>
                  <a:path w="212283" h="235137" extrusionOk="0">
                    <a:moveTo>
                      <a:pt x="82627" y="4499"/>
                    </a:moveTo>
                    <a:cubicBezTo>
                      <a:pt x="12561" y="27581"/>
                      <a:pt x="-7683" y="112068"/>
                      <a:pt x="2452" y="152092"/>
                    </a:cubicBezTo>
                    <a:cubicBezTo>
                      <a:pt x="15044" y="201844"/>
                      <a:pt x="36044" y="205514"/>
                      <a:pt x="45581" y="206644"/>
                    </a:cubicBezTo>
                    <a:cubicBezTo>
                      <a:pt x="55627" y="207851"/>
                      <a:pt x="133484" y="46732"/>
                      <a:pt x="133484" y="46732"/>
                    </a:cubicBezTo>
                    <a:cubicBezTo>
                      <a:pt x="133484" y="46732"/>
                      <a:pt x="78595" y="214125"/>
                      <a:pt x="92184" y="223650"/>
                    </a:cubicBezTo>
                    <a:cubicBezTo>
                      <a:pt x="101341" y="230070"/>
                      <a:pt x="131992" y="245322"/>
                      <a:pt x="160624" y="224761"/>
                    </a:cubicBezTo>
                    <a:cubicBezTo>
                      <a:pt x="220016" y="182102"/>
                      <a:pt x="224969" y="75771"/>
                      <a:pt x="191911" y="47990"/>
                    </a:cubicBezTo>
                    <a:cubicBezTo>
                      <a:pt x="168035" y="27911"/>
                      <a:pt x="137898" y="-13707"/>
                      <a:pt x="82627" y="4499"/>
                    </a:cubicBezTo>
                    <a:close/>
                  </a:path>
                </a:pathLst>
              </a:custGeom>
              <a:solidFill>
                <a:srgbClr val="FC4F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53" name="Google Shape;5553;p29"/>
              <p:cNvSpPr/>
              <p:nvPr/>
            </p:nvSpPr>
            <p:spPr>
              <a:xfrm>
                <a:off x="1547770" y="4711160"/>
                <a:ext cx="225472" cy="241432"/>
              </a:xfrm>
              <a:custGeom>
                <a:avLst/>
                <a:gdLst/>
                <a:ahLst/>
                <a:cxnLst/>
                <a:rect l="l" t="t" r="r" b="b"/>
                <a:pathLst>
                  <a:path w="225472" h="241432" extrusionOk="0">
                    <a:moveTo>
                      <a:pt x="195793" y="31953"/>
                    </a:moveTo>
                    <a:cubicBezTo>
                      <a:pt x="186706" y="23209"/>
                      <a:pt x="175886" y="17418"/>
                      <a:pt x="163618" y="13640"/>
                    </a:cubicBezTo>
                    <a:cubicBezTo>
                      <a:pt x="159109" y="12249"/>
                      <a:pt x="150499" y="10166"/>
                      <a:pt x="150594" y="10204"/>
                    </a:cubicBezTo>
                    <a:cubicBezTo>
                      <a:pt x="130312" y="-768"/>
                      <a:pt x="108843" y="-3328"/>
                      <a:pt x="84560" y="4661"/>
                    </a:cubicBezTo>
                    <a:cubicBezTo>
                      <a:pt x="51375" y="15583"/>
                      <a:pt x="26896" y="40513"/>
                      <a:pt x="12570" y="73577"/>
                    </a:cubicBezTo>
                    <a:cubicBezTo>
                      <a:pt x="524" y="101371"/>
                      <a:pt x="-3025" y="133090"/>
                      <a:pt x="2620" y="155416"/>
                    </a:cubicBezTo>
                    <a:cubicBezTo>
                      <a:pt x="13072" y="196761"/>
                      <a:pt x="29150" y="211531"/>
                      <a:pt x="51350" y="214179"/>
                    </a:cubicBezTo>
                    <a:cubicBezTo>
                      <a:pt x="53039" y="214382"/>
                      <a:pt x="54137" y="213696"/>
                      <a:pt x="55382" y="213265"/>
                    </a:cubicBezTo>
                    <a:cubicBezTo>
                      <a:pt x="60799" y="216643"/>
                      <a:pt x="66145" y="219919"/>
                      <a:pt x="71790" y="222059"/>
                    </a:cubicBezTo>
                    <a:cubicBezTo>
                      <a:pt x="77563" y="224250"/>
                      <a:pt x="83475" y="225253"/>
                      <a:pt x="89513" y="226238"/>
                    </a:cubicBezTo>
                    <a:cubicBezTo>
                      <a:pt x="90085" y="226961"/>
                      <a:pt x="89939" y="227870"/>
                      <a:pt x="90898" y="228543"/>
                    </a:cubicBezTo>
                    <a:cubicBezTo>
                      <a:pt x="111503" y="242989"/>
                      <a:pt x="141202" y="247878"/>
                      <a:pt x="166761" y="229533"/>
                    </a:cubicBezTo>
                    <a:cubicBezTo>
                      <a:pt x="221079" y="190550"/>
                      <a:pt x="237157" y="126847"/>
                      <a:pt x="217275" y="67348"/>
                    </a:cubicBezTo>
                    <a:cubicBezTo>
                      <a:pt x="212233" y="52254"/>
                      <a:pt x="204874" y="40697"/>
                      <a:pt x="195793" y="31953"/>
                    </a:cubicBezTo>
                    <a:close/>
                    <a:moveTo>
                      <a:pt x="192809" y="43021"/>
                    </a:moveTo>
                    <a:cubicBezTo>
                      <a:pt x="198778" y="49816"/>
                      <a:pt x="204125" y="58776"/>
                      <a:pt x="208043" y="70498"/>
                    </a:cubicBezTo>
                    <a:cubicBezTo>
                      <a:pt x="224127" y="118630"/>
                      <a:pt x="217136" y="181470"/>
                      <a:pt x="161084" y="221697"/>
                    </a:cubicBezTo>
                    <a:cubicBezTo>
                      <a:pt x="134065" y="241090"/>
                      <a:pt x="105083" y="226670"/>
                      <a:pt x="96448" y="220611"/>
                    </a:cubicBezTo>
                    <a:cubicBezTo>
                      <a:pt x="95997" y="220294"/>
                      <a:pt x="96232" y="218472"/>
                      <a:pt x="95939" y="217805"/>
                    </a:cubicBezTo>
                    <a:cubicBezTo>
                      <a:pt x="89158" y="217074"/>
                      <a:pt x="82173" y="215684"/>
                      <a:pt x="75118" y="213011"/>
                    </a:cubicBezTo>
                    <a:cubicBezTo>
                      <a:pt x="67593" y="210159"/>
                      <a:pt x="61250" y="206381"/>
                      <a:pt x="55185" y="202152"/>
                    </a:cubicBezTo>
                    <a:cubicBezTo>
                      <a:pt x="54372" y="202869"/>
                      <a:pt x="53096" y="204635"/>
                      <a:pt x="52607" y="204571"/>
                    </a:cubicBezTo>
                    <a:cubicBezTo>
                      <a:pt x="43609" y="203498"/>
                      <a:pt x="23880" y="200000"/>
                      <a:pt x="12018" y="153048"/>
                    </a:cubicBezTo>
                    <a:cubicBezTo>
                      <a:pt x="2468" y="115284"/>
                      <a:pt x="21600" y="35649"/>
                      <a:pt x="87710" y="13894"/>
                    </a:cubicBezTo>
                    <a:cubicBezTo>
                      <a:pt x="112100" y="5874"/>
                      <a:pt x="131093" y="10350"/>
                      <a:pt x="146924" y="19158"/>
                    </a:cubicBezTo>
                    <a:cubicBezTo>
                      <a:pt x="151762" y="21158"/>
                      <a:pt x="174908" y="22625"/>
                      <a:pt x="192809" y="4302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54" name="Google Shape;5554;p29"/>
              <p:cNvSpPr/>
              <p:nvPr/>
            </p:nvSpPr>
            <p:spPr>
              <a:xfrm>
                <a:off x="1723774" y="4876560"/>
                <a:ext cx="18919" cy="18883"/>
              </a:xfrm>
              <a:custGeom>
                <a:avLst/>
                <a:gdLst/>
                <a:ahLst/>
                <a:cxnLst/>
                <a:rect l="l" t="t" r="r" b="b"/>
                <a:pathLst>
                  <a:path w="18919" h="18883" extrusionOk="0">
                    <a:moveTo>
                      <a:pt x="15656" y="16578"/>
                    </a:moveTo>
                    <a:cubicBezTo>
                      <a:pt x="19606" y="13162"/>
                      <a:pt x="20025" y="7168"/>
                      <a:pt x="16615" y="3231"/>
                    </a:cubicBezTo>
                    <a:cubicBezTo>
                      <a:pt x="13192" y="-700"/>
                      <a:pt x="7217" y="-1094"/>
                      <a:pt x="3267" y="2323"/>
                    </a:cubicBezTo>
                    <a:cubicBezTo>
                      <a:pt x="-683" y="5733"/>
                      <a:pt x="-1108" y="11657"/>
                      <a:pt x="2302" y="15588"/>
                    </a:cubicBezTo>
                    <a:cubicBezTo>
                      <a:pt x="5763" y="19557"/>
                      <a:pt x="11732" y="20007"/>
                      <a:pt x="15656" y="1657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55" name="Google Shape;5555;p29"/>
              <p:cNvSpPr/>
              <p:nvPr/>
            </p:nvSpPr>
            <p:spPr>
              <a:xfrm>
                <a:off x="1567232" y="4845828"/>
                <a:ext cx="22032" cy="22036"/>
              </a:xfrm>
              <a:custGeom>
                <a:avLst/>
                <a:gdLst/>
                <a:ahLst/>
                <a:cxnLst/>
                <a:rect l="l" t="t" r="r" b="b"/>
                <a:pathLst>
                  <a:path w="22032" h="22036" extrusionOk="0">
                    <a:moveTo>
                      <a:pt x="18229" y="19345"/>
                    </a:moveTo>
                    <a:cubicBezTo>
                      <a:pt x="22820" y="15370"/>
                      <a:pt x="23328" y="8366"/>
                      <a:pt x="19353" y="3775"/>
                    </a:cubicBezTo>
                    <a:cubicBezTo>
                      <a:pt x="15377" y="-810"/>
                      <a:pt x="8405" y="-1280"/>
                      <a:pt x="3795" y="2702"/>
                    </a:cubicBezTo>
                    <a:cubicBezTo>
                      <a:pt x="-796" y="6683"/>
                      <a:pt x="-1291" y="13605"/>
                      <a:pt x="2690" y="18196"/>
                    </a:cubicBezTo>
                    <a:cubicBezTo>
                      <a:pt x="6684" y="22825"/>
                      <a:pt x="13650" y="23346"/>
                      <a:pt x="18229" y="1934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56" name="Google Shape;5556;p29"/>
              <p:cNvSpPr/>
              <p:nvPr/>
            </p:nvSpPr>
            <p:spPr>
              <a:xfrm>
                <a:off x="1666727" y="4901680"/>
                <a:ext cx="22035" cy="22035"/>
              </a:xfrm>
              <a:custGeom>
                <a:avLst/>
                <a:gdLst/>
                <a:ahLst/>
                <a:cxnLst/>
                <a:rect l="l" t="t" r="r" b="b"/>
                <a:pathLst>
                  <a:path w="22035" h="22035" extrusionOk="0">
                    <a:moveTo>
                      <a:pt x="18232" y="19348"/>
                    </a:moveTo>
                    <a:cubicBezTo>
                      <a:pt x="22824" y="15372"/>
                      <a:pt x="23331" y="8369"/>
                      <a:pt x="19356" y="3777"/>
                    </a:cubicBezTo>
                    <a:cubicBezTo>
                      <a:pt x="15375" y="-807"/>
                      <a:pt x="8409" y="-1283"/>
                      <a:pt x="3793" y="2704"/>
                    </a:cubicBezTo>
                    <a:cubicBezTo>
                      <a:pt x="-798" y="6679"/>
                      <a:pt x="-1288" y="13607"/>
                      <a:pt x="2688" y="18198"/>
                    </a:cubicBezTo>
                    <a:cubicBezTo>
                      <a:pt x="6676" y="22808"/>
                      <a:pt x="13629" y="23355"/>
                      <a:pt x="18232" y="1934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57" name="Google Shape;5557;p29"/>
              <p:cNvSpPr/>
              <p:nvPr/>
            </p:nvSpPr>
            <p:spPr>
              <a:xfrm>
                <a:off x="1564968" y="4800397"/>
                <a:ext cx="15744" cy="15730"/>
              </a:xfrm>
              <a:custGeom>
                <a:avLst/>
                <a:gdLst/>
                <a:ahLst/>
                <a:cxnLst/>
                <a:rect l="l" t="t" r="r" b="b"/>
                <a:pathLst>
                  <a:path w="15744" h="15730" extrusionOk="0">
                    <a:moveTo>
                      <a:pt x="13039" y="13817"/>
                    </a:moveTo>
                    <a:cubicBezTo>
                      <a:pt x="16309" y="10966"/>
                      <a:pt x="16671" y="5981"/>
                      <a:pt x="13820" y="2685"/>
                    </a:cubicBezTo>
                    <a:cubicBezTo>
                      <a:pt x="10968" y="-579"/>
                      <a:pt x="5996" y="-909"/>
                      <a:pt x="2713" y="1923"/>
                    </a:cubicBezTo>
                    <a:cubicBezTo>
                      <a:pt x="-576" y="4774"/>
                      <a:pt x="-919" y="9715"/>
                      <a:pt x="1926" y="12985"/>
                    </a:cubicBezTo>
                    <a:cubicBezTo>
                      <a:pt x="4790" y="16293"/>
                      <a:pt x="9762" y="16661"/>
                      <a:pt x="13039" y="1381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58" name="Google Shape;5558;p29"/>
              <p:cNvSpPr/>
              <p:nvPr/>
            </p:nvSpPr>
            <p:spPr>
              <a:xfrm>
                <a:off x="1605485" y="4753197"/>
                <a:ext cx="22045" cy="22049"/>
              </a:xfrm>
              <a:custGeom>
                <a:avLst/>
                <a:gdLst/>
                <a:ahLst/>
                <a:cxnLst/>
                <a:rect l="l" t="t" r="r" b="b"/>
                <a:pathLst>
                  <a:path w="22045" h="22049" extrusionOk="0">
                    <a:moveTo>
                      <a:pt x="18241" y="19367"/>
                    </a:moveTo>
                    <a:cubicBezTo>
                      <a:pt x="22838" y="15386"/>
                      <a:pt x="23346" y="8375"/>
                      <a:pt x="19346" y="3784"/>
                    </a:cubicBezTo>
                    <a:cubicBezTo>
                      <a:pt x="15358" y="-807"/>
                      <a:pt x="8386" y="-1283"/>
                      <a:pt x="3795" y="2698"/>
                    </a:cubicBezTo>
                    <a:cubicBezTo>
                      <a:pt x="-803" y="6680"/>
                      <a:pt x="-1285" y="13614"/>
                      <a:pt x="2690" y="18205"/>
                    </a:cubicBezTo>
                    <a:cubicBezTo>
                      <a:pt x="6684" y="22822"/>
                      <a:pt x="13656" y="23368"/>
                      <a:pt x="18241" y="193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59" name="Google Shape;5559;p29"/>
              <p:cNvSpPr/>
              <p:nvPr/>
            </p:nvSpPr>
            <p:spPr>
              <a:xfrm>
                <a:off x="1647652" y="4744179"/>
                <a:ext cx="20827" cy="21860"/>
              </a:xfrm>
              <a:custGeom>
                <a:avLst/>
                <a:gdLst/>
                <a:ahLst/>
                <a:cxnLst/>
                <a:rect l="l" t="t" r="r" b="b"/>
                <a:pathLst>
                  <a:path w="20827" h="21860" extrusionOk="0">
                    <a:moveTo>
                      <a:pt x="18092" y="3912"/>
                    </a:moveTo>
                    <a:cubicBezTo>
                      <a:pt x="14212" y="-711"/>
                      <a:pt x="7576" y="-1333"/>
                      <a:pt x="3354" y="2560"/>
                    </a:cubicBezTo>
                    <a:cubicBezTo>
                      <a:pt x="-876" y="6433"/>
                      <a:pt x="-1136" y="13336"/>
                      <a:pt x="2750" y="17958"/>
                    </a:cubicBezTo>
                    <a:cubicBezTo>
                      <a:pt x="6630" y="22581"/>
                      <a:pt x="13190" y="23178"/>
                      <a:pt x="17425" y="19311"/>
                    </a:cubicBezTo>
                    <a:cubicBezTo>
                      <a:pt x="21673" y="15425"/>
                      <a:pt x="21997" y="8522"/>
                      <a:pt x="18092" y="391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60" name="Google Shape;5560;p29"/>
              <p:cNvSpPr/>
              <p:nvPr/>
            </p:nvSpPr>
            <p:spPr>
              <a:xfrm>
                <a:off x="1610090" y="4809185"/>
                <a:ext cx="20385" cy="20911"/>
              </a:xfrm>
              <a:custGeom>
                <a:avLst/>
                <a:gdLst/>
                <a:ahLst/>
                <a:cxnLst/>
                <a:rect l="l" t="t" r="r" b="b"/>
                <a:pathLst>
                  <a:path w="20385" h="20911" extrusionOk="0">
                    <a:moveTo>
                      <a:pt x="16957" y="18440"/>
                    </a:moveTo>
                    <a:cubicBezTo>
                      <a:pt x="21167" y="14707"/>
                      <a:pt x="21555" y="8109"/>
                      <a:pt x="17815" y="3702"/>
                    </a:cubicBezTo>
                    <a:cubicBezTo>
                      <a:pt x="14081" y="-705"/>
                      <a:pt x="7636" y="-1258"/>
                      <a:pt x="3426" y="2476"/>
                    </a:cubicBezTo>
                    <a:cubicBezTo>
                      <a:pt x="-784" y="6210"/>
                      <a:pt x="-1165" y="12808"/>
                      <a:pt x="2568" y="17215"/>
                    </a:cubicBezTo>
                    <a:cubicBezTo>
                      <a:pt x="6302" y="21615"/>
                      <a:pt x="12754" y="22168"/>
                      <a:pt x="16957" y="1844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61" name="Google Shape;5561;p29"/>
              <p:cNvSpPr/>
              <p:nvPr/>
            </p:nvSpPr>
            <p:spPr>
              <a:xfrm>
                <a:off x="1679703" y="4829499"/>
                <a:ext cx="25454" cy="26037"/>
              </a:xfrm>
              <a:custGeom>
                <a:avLst/>
                <a:gdLst/>
                <a:ahLst/>
                <a:cxnLst/>
                <a:rect l="l" t="t" r="r" b="b"/>
                <a:pathLst>
                  <a:path w="25454" h="26037" extrusionOk="0">
                    <a:moveTo>
                      <a:pt x="20312" y="23659"/>
                    </a:moveTo>
                    <a:cubicBezTo>
                      <a:pt x="24281" y="20720"/>
                      <a:pt x="26345" y="15481"/>
                      <a:pt x="25087" y="10216"/>
                    </a:cubicBezTo>
                    <a:cubicBezTo>
                      <a:pt x="23424" y="3200"/>
                      <a:pt x="16521" y="-1245"/>
                      <a:pt x="9708" y="310"/>
                    </a:cubicBezTo>
                    <a:cubicBezTo>
                      <a:pt x="2888" y="1873"/>
                      <a:pt x="-1303" y="8839"/>
                      <a:pt x="367" y="15849"/>
                    </a:cubicBezTo>
                    <a:cubicBezTo>
                      <a:pt x="2037" y="22866"/>
                      <a:pt x="8908" y="27286"/>
                      <a:pt x="15734" y="25723"/>
                    </a:cubicBezTo>
                    <a:cubicBezTo>
                      <a:pt x="17417" y="25342"/>
                      <a:pt x="18991" y="24638"/>
                      <a:pt x="20312" y="2365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62" name="Google Shape;5562;p29"/>
              <p:cNvSpPr/>
              <p:nvPr/>
            </p:nvSpPr>
            <p:spPr>
              <a:xfrm>
                <a:off x="1727989" y="4800578"/>
                <a:ext cx="18904" cy="18881"/>
              </a:xfrm>
              <a:custGeom>
                <a:avLst/>
                <a:gdLst/>
                <a:ahLst/>
                <a:cxnLst/>
                <a:rect l="l" t="t" r="r" b="b"/>
                <a:pathLst>
                  <a:path w="18904" h="18881" extrusionOk="0">
                    <a:moveTo>
                      <a:pt x="15015" y="17097"/>
                    </a:moveTo>
                    <a:cubicBezTo>
                      <a:pt x="17981" y="14938"/>
                      <a:pt x="19549" y="11121"/>
                      <a:pt x="18654" y="7305"/>
                    </a:cubicBezTo>
                    <a:cubicBezTo>
                      <a:pt x="17460" y="2212"/>
                      <a:pt x="12387" y="-937"/>
                      <a:pt x="7306" y="250"/>
                    </a:cubicBezTo>
                    <a:cubicBezTo>
                      <a:pt x="2227" y="1431"/>
                      <a:pt x="-942" y="6480"/>
                      <a:pt x="252" y="11572"/>
                    </a:cubicBezTo>
                    <a:cubicBezTo>
                      <a:pt x="1439" y="16665"/>
                      <a:pt x="6519" y="19815"/>
                      <a:pt x="11599" y="18634"/>
                    </a:cubicBezTo>
                    <a:cubicBezTo>
                      <a:pt x="12869" y="18342"/>
                      <a:pt x="14031" y="17827"/>
                      <a:pt x="15015" y="1709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63" name="Google Shape;5563;p29"/>
              <p:cNvSpPr/>
              <p:nvPr/>
            </p:nvSpPr>
            <p:spPr>
              <a:xfrm>
                <a:off x="1703119" y="4767242"/>
                <a:ext cx="18887" cy="18910"/>
              </a:xfrm>
              <a:custGeom>
                <a:avLst/>
                <a:gdLst/>
                <a:ahLst/>
                <a:cxnLst/>
                <a:rect l="l" t="t" r="r" b="b"/>
                <a:pathLst>
                  <a:path w="18887" h="18910" extrusionOk="0">
                    <a:moveTo>
                      <a:pt x="8447" y="18860"/>
                    </a:moveTo>
                    <a:cubicBezTo>
                      <a:pt x="12092" y="19241"/>
                      <a:pt x="15813" y="17457"/>
                      <a:pt x="17705" y="14022"/>
                    </a:cubicBezTo>
                    <a:cubicBezTo>
                      <a:pt x="20233" y="9449"/>
                      <a:pt x="18575" y="3709"/>
                      <a:pt x="14010" y="1188"/>
                    </a:cubicBezTo>
                    <a:cubicBezTo>
                      <a:pt x="9444" y="-1339"/>
                      <a:pt x="3710" y="293"/>
                      <a:pt x="1183" y="4871"/>
                    </a:cubicBezTo>
                    <a:cubicBezTo>
                      <a:pt x="-1345" y="9449"/>
                      <a:pt x="313" y="15184"/>
                      <a:pt x="4878" y="17711"/>
                    </a:cubicBezTo>
                    <a:cubicBezTo>
                      <a:pt x="6021" y="18346"/>
                      <a:pt x="7228" y="18746"/>
                      <a:pt x="8447" y="188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64" name="Google Shape;5564;p29"/>
              <p:cNvSpPr/>
              <p:nvPr/>
            </p:nvSpPr>
            <p:spPr>
              <a:xfrm>
                <a:off x="1633835" y="4684781"/>
                <a:ext cx="111947" cy="71908"/>
              </a:xfrm>
              <a:custGeom>
                <a:avLst/>
                <a:gdLst/>
                <a:ahLst/>
                <a:cxnLst/>
                <a:rect l="l" t="t" r="r" b="b"/>
                <a:pathLst>
                  <a:path w="111947" h="71908" extrusionOk="0">
                    <a:moveTo>
                      <a:pt x="110744" y="71908"/>
                    </a:moveTo>
                    <a:cubicBezTo>
                      <a:pt x="110744" y="71908"/>
                      <a:pt x="102908" y="63456"/>
                      <a:pt x="57531" y="45244"/>
                    </a:cubicBezTo>
                    <a:cubicBezTo>
                      <a:pt x="17247" y="29071"/>
                      <a:pt x="0" y="31871"/>
                      <a:pt x="0" y="31871"/>
                    </a:cubicBezTo>
                    <a:cubicBezTo>
                      <a:pt x="0" y="31871"/>
                      <a:pt x="17564" y="-13011"/>
                      <a:pt x="69539" y="3747"/>
                    </a:cubicBezTo>
                    <a:cubicBezTo>
                      <a:pt x="122961" y="21000"/>
                      <a:pt x="110744" y="71908"/>
                      <a:pt x="110744" y="7190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grpSp>
        <p:nvGrpSpPr>
          <p:cNvPr id="5565" name="Google Shape;5565;p29"/>
          <p:cNvGrpSpPr/>
          <p:nvPr/>
        </p:nvGrpSpPr>
        <p:grpSpPr>
          <a:xfrm rot="-3819626" flipH="1">
            <a:off x="307670" y="4007112"/>
            <a:ext cx="763475" cy="917101"/>
            <a:chOff x="6400796" y="4026163"/>
            <a:chExt cx="763458" cy="917081"/>
          </a:xfrm>
        </p:grpSpPr>
        <p:sp>
          <p:nvSpPr>
            <p:cNvPr id="5566" name="Google Shape;5566;p29"/>
            <p:cNvSpPr/>
            <p:nvPr/>
          </p:nvSpPr>
          <p:spPr>
            <a:xfrm>
              <a:off x="6747527" y="4026163"/>
              <a:ext cx="322551" cy="404297"/>
            </a:xfrm>
            <a:custGeom>
              <a:avLst/>
              <a:gdLst/>
              <a:ahLst/>
              <a:cxnLst/>
              <a:rect l="l" t="t" r="r" b="b"/>
              <a:pathLst>
                <a:path w="322551" h="404297" extrusionOk="0">
                  <a:moveTo>
                    <a:pt x="6392" y="404298"/>
                  </a:moveTo>
                  <a:cubicBezTo>
                    <a:pt x="-14506" y="285515"/>
                    <a:pt x="16399" y="192906"/>
                    <a:pt x="90898" y="111214"/>
                  </a:cubicBezTo>
                  <a:cubicBezTo>
                    <a:pt x="157401" y="38290"/>
                    <a:pt x="322552" y="0"/>
                    <a:pt x="322552" y="0"/>
                  </a:cubicBezTo>
                  <a:cubicBezTo>
                    <a:pt x="322552" y="0"/>
                    <a:pt x="266323" y="44501"/>
                    <a:pt x="191367" y="263055"/>
                  </a:cubicBezTo>
                  <a:cubicBezTo>
                    <a:pt x="150784" y="381400"/>
                    <a:pt x="6392" y="404298"/>
                    <a:pt x="6392" y="404298"/>
                  </a:cubicBezTo>
                  <a:close/>
                </a:path>
              </a:pathLst>
            </a:custGeom>
            <a:solidFill>
              <a:schemeClr val="accent4"/>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5567" name="Google Shape;5567;p29"/>
            <p:cNvGrpSpPr/>
            <p:nvPr/>
          </p:nvGrpSpPr>
          <p:grpSpPr>
            <a:xfrm>
              <a:off x="6400796" y="4179063"/>
              <a:ext cx="763458" cy="764181"/>
              <a:chOff x="10976157" y="2278562"/>
              <a:chExt cx="1642552" cy="1644108"/>
            </a:xfrm>
          </p:grpSpPr>
          <p:sp>
            <p:nvSpPr>
              <p:cNvPr id="5568" name="Google Shape;5568;p29"/>
              <p:cNvSpPr/>
              <p:nvPr/>
            </p:nvSpPr>
            <p:spPr>
              <a:xfrm>
                <a:off x="11036808" y="2278562"/>
                <a:ext cx="1581901" cy="1618195"/>
              </a:xfrm>
              <a:custGeom>
                <a:avLst/>
                <a:gdLst/>
                <a:ahLst/>
                <a:cxnLst/>
                <a:rect l="l" t="t" r="r" b="b"/>
                <a:pathLst>
                  <a:path w="1581901" h="1618195" extrusionOk="0">
                    <a:moveTo>
                      <a:pt x="643237" y="585692"/>
                    </a:moveTo>
                    <a:cubicBezTo>
                      <a:pt x="643237" y="585692"/>
                      <a:pt x="356636" y="52534"/>
                      <a:pt x="722834" y="2197"/>
                    </a:cubicBezTo>
                    <a:cubicBezTo>
                      <a:pt x="983820" y="-33680"/>
                      <a:pt x="948367" y="381692"/>
                      <a:pt x="948367" y="381692"/>
                    </a:cubicBezTo>
                    <a:cubicBezTo>
                      <a:pt x="948367" y="381692"/>
                      <a:pt x="1152514" y="153181"/>
                      <a:pt x="1305047" y="248679"/>
                    </a:cubicBezTo>
                    <a:cubicBezTo>
                      <a:pt x="1413003" y="316262"/>
                      <a:pt x="1366324" y="465385"/>
                      <a:pt x="1291960" y="555231"/>
                    </a:cubicBezTo>
                    <a:cubicBezTo>
                      <a:pt x="1211867" y="651993"/>
                      <a:pt x="1083572" y="717188"/>
                      <a:pt x="1083572" y="717188"/>
                    </a:cubicBezTo>
                    <a:cubicBezTo>
                      <a:pt x="1083572" y="717188"/>
                      <a:pt x="1246493" y="688861"/>
                      <a:pt x="1383387" y="737432"/>
                    </a:cubicBezTo>
                    <a:cubicBezTo>
                      <a:pt x="1513282" y="783520"/>
                      <a:pt x="1618933" y="903262"/>
                      <a:pt x="1569486" y="1022014"/>
                    </a:cubicBezTo>
                    <a:cubicBezTo>
                      <a:pt x="1481437" y="1233462"/>
                      <a:pt x="1049021" y="1015740"/>
                      <a:pt x="1049021" y="1015740"/>
                    </a:cubicBezTo>
                    <a:cubicBezTo>
                      <a:pt x="1049021" y="1015740"/>
                      <a:pt x="1332999" y="1357624"/>
                      <a:pt x="1185324" y="1471905"/>
                    </a:cubicBezTo>
                    <a:cubicBezTo>
                      <a:pt x="1077895" y="1555039"/>
                      <a:pt x="980568" y="1447533"/>
                      <a:pt x="913589" y="1333938"/>
                    </a:cubicBezTo>
                    <a:cubicBezTo>
                      <a:pt x="841332" y="1211409"/>
                      <a:pt x="826314" y="1030262"/>
                      <a:pt x="826314" y="1030262"/>
                    </a:cubicBezTo>
                    <a:cubicBezTo>
                      <a:pt x="826314" y="1030262"/>
                      <a:pt x="854806" y="1242435"/>
                      <a:pt x="813684" y="1408087"/>
                    </a:cubicBezTo>
                    <a:cubicBezTo>
                      <a:pt x="778397" y="1550219"/>
                      <a:pt x="680385" y="1654023"/>
                      <a:pt x="599727" y="1606538"/>
                    </a:cubicBezTo>
                    <a:cubicBezTo>
                      <a:pt x="529585" y="1565244"/>
                      <a:pt x="498025" y="1451255"/>
                      <a:pt x="516580" y="1338390"/>
                    </a:cubicBezTo>
                    <a:cubicBezTo>
                      <a:pt x="544228" y="1170191"/>
                      <a:pt x="651346" y="995534"/>
                      <a:pt x="651346" y="995534"/>
                    </a:cubicBezTo>
                    <a:cubicBezTo>
                      <a:pt x="651346" y="995534"/>
                      <a:pt x="508668" y="1100347"/>
                      <a:pt x="351975" y="1149483"/>
                    </a:cubicBezTo>
                    <a:cubicBezTo>
                      <a:pt x="199048" y="1197439"/>
                      <a:pt x="67121" y="1212476"/>
                      <a:pt x="18543" y="1139044"/>
                    </a:cubicBezTo>
                    <a:cubicBezTo>
                      <a:pt x="-36321" y="1056113"/>
                      <a:pt x="39219" y="972306"/>
                      <a:pt x="132018" y="912978"/>
                    </a:cubicBezTo>
                    <a:cubicBezTo>
                      <a:pt x="244260" y="841216"/>
                      <a:pt x="421438" y="833412"/>
                      <a:pt x="421438" y="833412"/>
                    </a:cubicBezTo>
                    <a:cubicBezTo>
                      <a:pt x="421438" y="833412"/>
                      <a:pt x="76931" y="788918"/>
                      <a:pt x="77522" y="539375"/>
                    </a:cubicBezTo>
                    <a:cubicBezTo>
                      <a:pt x="77763" y="437731"/>
                      <a:pt x="225058" y="377279"/>
                      <a:pt x="337066" y="394640"/>
                    </a:cubicBezTo>
                    <a:cubicBezTo>
                      <a:pt x="493968" y="418960"/>
                      <a:pt x="643237" y="585692"/>
                      <a:pt x="643237" y="585692"/>
                    </a:cubicBezTo>
                    <a:close/>
                  </a:path>
                </a:pathLst>
              </a:custGeom>
              <a:solidFill>
                <a:srgbClr val="000000">
                  <a:alpha val="1098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sp>
            <p:nvSpPr>
              <p:cNvPr id="5569" name="Google Shape;5569;p29"/>
              <p:cNvSpPr/>
              <p:nvPr/>
            </p:nvSpPr>
            <p:spPr>
              <a:xfrm>
                <a:off x="10976157" y="2304475"/>
                <a:ext cx="1581901" cy="1618195"/>
              </a:xfrm>
              <a:custGeom>
                <a:avLst/>
                <a:gdLst/>
                <a:ahLst/>
                <a:cxnLst/>
                <a:rect l="l" t="t" r="r" b="b"/>
                <a:pathLst>
                  <a:path w="1581901" h="1618195" extrusionOk="0">
                    <a:moveTo>
                      <a:pt x="643237" y="585692"/>
                    </a:moveTo>
                    <a:cubicBezTo>
                      <a:pt x="643237" y="585692"/>
                      <a:pt x="356636" y="52534"/>
                      <a:pt x="722834" y="2197"/>
                    </a:cubicBezTo>
                    <a:cubicBezTo>
                      <a:pt x="983820" y="-33680"/>
                      <a:pt x="948367" y="381692"/>
                      <a:pt x="948367" y="381692"/>
                    </a:cubicBezTo>
                    <a:cubicBezTo>
                      <a:pt x="948367" y="381692"/>
                      <a:pt x="1152514" y="153181"/>
                      <a:pt x="1305047" y="248679"/>
                    </a:cubicBezTo>
                    <a:cubicBezTo>
                      <a:pt x="1413003" y="316262"/>
                      <a:pt x="1366324" y="465385"/>
                      <a:pt x="1291960" y="555231"/>
                    </a:cubicBezTo>
                    <a:cubicBezTo>
                      <a:pt x="1211867" y="651993"/>
                      <a:pt x="1083572" y="717188"/>
                      <a:pt x="1083572" y="717188"/>
                    </a:cubicBezTo>
                    <a:cubicBezTo>
                      <a:pt x="1083572" y="717188"/>
                      <a:pt x="1246493" y="688861"/>
                      <a:pt x="1383387" y="737432"/>
                    </a:cubicBezTo>
                    <a:cubicBezTo>
                      <a:pt x="1513282" y="783520"/>
                      <a:pt x="1618933" y="903262"/>
                      <a:pt x="1569486" y="1022014"/>
                    </a:cubicBezTo>
                    <a:cubicBezTo>
                      <a:pt x="1481437" y="1233462"/>
                      <a:pt x="1049021" y="1015740"/>
                      <a:pt x="1049021" y="1015740"/>
                    </a:cubicBezTo>
                    <a:cubicBezTo>
                      <a:pt x="1049021" y="1015740"/>
                      <a:pt x="1332999" y="1357624"/>
                      <a:pt x="1185324" y="1471905"/>
                    </a:cubicBezTo>
                    <a:cubicBezTo>
                      <a:pt x="1077895" y="1555039"/>
                      <a:pt x="980568" y="1447533"/>
                      <a:pt x="913589" y="1333938"/>
                    </a:cubicBezTo>
                    <a:cubicBezTo>
                      <a:pt x="841332" y="1211409"/>
                      <a:pt x="826314" y="1030262"/>
                      <a:pt x="826314" y="1030262"/>
                    </a:cubicBezTo>
                    <a:cubicBezTo>
                      <a:pt x="826314" y="1030262"/>
                      <a:pt x="854806" y="1242435"/>
                      <a:pt x="813684" y="1408087"/>
                    </a:cubicBezTo>
                    <a:cubicBezTo>
                      <a:pt x="778397" y="1550219"/>
                      <a:pt x="680385" y="1654023"/>
                      <a:pt x="599727" y="1606538"/>
                    </a:cubicBezTo>
                    <a:cubicBezTo>
                      <a:pt x="529585" y="1565244"/>
                      <a:pt x="498025" y="1451255"/>
                      <a:pt x="516580" y="1338390"/>
                    </a:cubicBezTo>
                    <a:cubicBezTo>
                      <a:pt x="544228" y="1170191"/>
                      <a:pt x="651346" y="995534"/>
                      <a:pt x="651346" y="995534"/>
                    </a:cubicBezTo>
                    <a:cubicBezTo>
                      <a:pt x="651346" y="995534"/>
                      <a:pt x="508668" y="1100347"/>
                      <a:pt x="351975" y="1149483"/>
                    </a:cubicBezTo>
                    <a:cubicBezTo>
                      <a:pt x="199048" y="1197439"/>
                      <a:pt x="67121" y="1212476"/>
                      <a:pt x="18543" y="1139044"/>
                    </a:cubicBezTo>
                    <a:cubicBezTo>
                      <a:pt x="-36321" y="1056113"/>
                      <a:pt x="39219" y="972306"/>
                      <a:pt x="132018" y="912978"/>
                    </a:cubicBezTo>
                    <a:cubicBezTo>
                      <a:pt x="244260" y="841216"/>
                      <a:pt x="421438" y="833412"/>
                      <a:pt x="421438" y="833412"/>
                    </a:cubicBezTo>
                    <a:cubicBezTo>
                      <a:pt x="421438" y="833412"/>
                      <a:pt x="76931" y="788918"/>
                      <a:pt x="77522" y="539375"/>
                    </a:cubicBezTo>
                    <a:cubicBezTo>
                      <a:pt x="77763" y="437731"/>
                      <a:pt x="225058" y="377279"/>
                      <a:pt x="337066" y="394640"/>
                    </a:cubicBezTo>
                    <a:cubicBezTo>
                      <a:pt x="493968" y="418960"/>
                      <a:pt x="643237" y="585692"/>
                      <a:pt x="643237" y="585692"/>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70" name="Google Shape;5570;p29"/>
              <p:cNvSpPr/>
              <p:nvPr/>
            </p:nvSpPr>
            <p:spPr>
              <a:xfrm>
                <a:off x="11578665" y="2877091"/>
                <a:ext cx="423664" cy="421126"/>
              </a:xfrm>
              <a:custGeom>
                <a:avLst/>
                <a:gdLst/>
                <a:ahLst/>
                <a:cxnLst/>
                <a:rect l="l" t="t" r="r" b="b"/>
                <a:pathLst>
                  <a:path w="423664" h="421126" extrusionOk="0">
                    <a:moveTo>
                      <a:pt x="77698" y="56643"/>
                    </a:moveTo>
                    <a:cubicBezTo>
                      <a:pt x="-68670" y="161837"/>
                      <a:pt x="8299" y="389072"/>
                      <a:pt x="171316" y="417895"/>
                    </a:cubicBezTo>
                    <a:cubicBezTo>
                      <a:pt x="326453" y="445320"/>
                      <a:pt x="473284" y="293212"/>
                      <a:pt x="407574" y="150528"/>
                    </a:cubicBezTo>
                    <a:cubicBezTo>
                      <a:pt x="370916" y="70924"/>
                      <a:pt x="272783" y="-83565"/>
                      <a:pt x="77698" y="5664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pic>
        <p:nvPicPr>
          <p:cNvPr id="3" name="Picture 2">
            <a:extLst>
              <a:ext uri="{FF2B5EF4-FFF2-40B4-BE49-F238E27FC236}">
                <a16:creationId xmlns:a16="http://schemas.microsoft.com/office/drawing/2014/main" id="{A669E22E-799C-204E-FA95-1CE5E628B8EC}"/>
              </a:ext>
            </a:extLst>
          </p:cNvPr>
          <p:cNvPicPr>
            <a:picLocks noChangeAspect="1"/>
          </p:cNvPicPr>
          <p:nvPr/>
        </p:nvPicPr>
        <p:blipFill>
          <a:blip r:embed="rId3"/>
          <a:stretch>
            <a:fillRect/>
          </a:stretch>
        </p:blipFill>
        <p:spPr>
          <a:xfrm>
            <a:off x="2934188" y="1777558"/>
            <a:ext cx="2895600" cy="2943225"/>
          </a:xfrm>
          <a:prstGeom prst="rect">
            <a:avLst/>
          </a:prstGeom>
        </p:spPr>
      </p:pic>
      <p:pic>
        <p:nvPicPr>
          <p:cNvPr id="7" name="Picture 6">
            <a:extLst>
              <a:ext uri="{FF2B5EF4-FFF2-40B4-BE49-F238E27FC236}">
                <a16:creationId xmlns:a16="http://schemas.microsoft.com/office/drawing/2014/main" id="{6C817CD2-EDC1-4E70-FC59-1EB9CCD04E10}"/>
              </a:ext>
            </a:extLst>
          </p:cNvPr>
          <p:cNvPicPr>
            <a:picLocks noChangeAspect="1"/>
          </p:cNvPicPr>
          <p:nvPr/>
        </p:nvPicPr>
        <p:blipFill>
          <a:blip r:embed="rId4"/>
          <a:stretch>
            <a:fillRect/>
          </a:stretch>
        </p:blipFill>
        <p:spPr>
          <a:xfrm>
            <a:off x="403600" y="1115921"/>
            <a:ext cx="2095500" cy="7334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574"/>
        <p:cNvGrpSpPr/>
        <p:nvPr/>
      </p:nvGrpSpPr>
      <p:grpSpPr>
        <a:xfrm>
          <a:off x="0" y="0"/>
          <a:ext cx="0" cy="0"/>
          <a:chOff x="0" y="0"/>
          <a:chExt cx="0" cy="0"/>
        </a:xfrm>
      </p:grpSpPr>
      <p:grpSp>
        <p:nvGrpSpPr>
          <p:cNvPr id="5575" name="Google Shape;5575;p30"/>
          <p:cNvGrpSpPr/>
          <p:nvPr/>
        </p:nvGrpSpPr>
        <p:grpSpPr>
          <a:xfrm rot="10800000">
            <a:off x="2410488" y="2158942"/>
            <a:ext cx="3569647" cy="2514646"/>
            <a:chOff x="621403" y="597265"/>
            <a:chExt cx="1588204" cy="1118814"/>
          </a:xfrm>
        </p:grpSpPr>
        <p:sp>
          <p:nvSpPr>
            <p:cNvPr id="5576" name="Google Shape;5576;p30"/>
            <p:cNvSpPr/>
            <p:nvPr/>
          </p:nvSpPr>
          <p:spPr>
            <a:xfrm>
              <a:off x="1448058" y="597265"/>
              <a:ext cx="761549" cy="1118814"/>
            </a:xfrm>
            <a:custGeom>
              <a:avLst/>
              <a:gdLst/>
              <a:ahLst/>
              <a:cxnLst/>
              <a:rect l="l" t="t" r="r" b="b"/>
              <a:pathLst>
                <a:path w="761549" h="1118814" extrusionOk="0">
                  <a:moveTo>
                    <a:pt x="-524" y="1117297"/>
                  </a:moveTo>
                  <a:lnTo>
                    <a:pt x="-524" y="996558"/>
                  </a:lnTo>
                  <a:cubicBezTo>
                    <a:pt x="160246" y="977266"/>
                    <a:pt x="278895" y="901864"/>
                    <a:pt x="338058" y="740612"/>
                  </a:cubicBezTo>
                  <a:cubicBezTo>
                    <a:pt x="312656" y="732412"/>
                    <a:pt x="292400" y="726464"/>
                    <a:pt x="272463" y="719551"/>
                  </a:cubicBezTo>
                  <a:cubicBezTo>
                    <a:pt x="93848" y="657011"/>
                    <a:pt x="-5830" y="480325"/>
                    <a:pt x="31308" y="291741"/>
                  </a:cubicBezTo>
                  <a:cubicBezTo>
                    <a:pt x="64909" y="120199"/>
                    <a:pt x="237095" y="-11311"/>
                    <a:pt x="412334" y="425"/>
                  </a:cubicBezTo>
                  <a:cubicBezTo>
                    <a:pt x="596255" y="11358"/>
                    <a:pt x="744051" y="156019"/>
                    <a:pt x="758954" y="339651"/>
                  </a:cubicBezTo>
                  <a:cubicBezTo>
                    <a:pt x="792877" y="741255"/>
                    <a:pt x="404456" y="1143502"/>
                    <a:pt x="-524" y="1117297"/>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577" name="Google Shape;5577;p30"/>
            <p:cNvSpPr/>
            <p:nvPr/>
          </p:nvSpPr>
          <p:spPr>
            <a:xfrm>
              <a:off x="621403" y="597265"/>
              <a:ext cx="761549" cy="1118814"/>
            </a:xfrm>
            <a:custGeom>
              <a:avLst/>
              <a:gdLst/>
              <a:ahLst/>
              <a:cxnLst/>
              <a:rect l="l" t="t" r="r" b="b"/>
              <a:pathLst>
                <a:path w="761549" h="1118814" extrusionOk="0">
                  <a:moveTo>
                    <a:pt x="-524" y="1117297"/>
                  </a:moveTo>
                  <a:lnTo>
                    <a:pt x="-524" y="996558"/>
                  </a:lnTo>
                  <a:cubicBezTo>
                    <a:pt x="160246" y="977266"/>
                    <a:pt x="278895" y="901864"/>
                    <a:pt x="338058" y="740612"/>
                  </a:cubicBezTo>
                  <a:cubicBezTo>
                    <a:pt x="312656" y="732412"/>
                    <a:pt x="292400" y="726464"/>
                    <a:pt x="272463" y="719551"/>
                  </a:cubicBezTo>
                  <a:cubicBezTo>
                    <a:pt x="93848" y="657011"/>
                    <a:pt x="-5830" y="480325"/>
                    <a:pt x="31308" y="291741"/>
                  </a:cubicBezTo>
                  <a:cubicBezTo>
                    <a:pt x="64909" y="120199"/>
                    <a:pt x="237095" y="-11311"/>
                    <a:pt x="412334" y="425"/>
                  </a:cubicBezTo>
                  <a:cubicBezTo>
                    <a:pt x="596255" y="11358"/>
                    <a:pt x="744051" y="156019"/>
                    <a:pt x="758954" y="339651"/>
                  </a:cubicBezTo>
                  <a:cubicBezTo>
                    <a:pt x="792877" y="741255"/>
                    <a:pt x="404456" y="1143502"/>
                    <a:pt x="-524" y="1117297"/>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5578" name="Google Shape;5578;p30"/>
          <p:cNvSpPr txBox="1">
            <a:spLocks noGrp="1"/>
          </p:cNvSpPr>
          <p:nvPr>
            <p:ph type="title"/>
          </p:nvPr>
        </p:nvSpPr>
        <p:spPr>
          <a:xfrm>
            <a:off x="2294850" y="1321215"/>
            <a:ext cx="7602300" cy="4190100"/>
          </a:xfrm>
          <a:prstGeom prst="rect">
            <a:avLst/>
          </a:prstGeom>
        </p:spPr>
        <p:txBody>
          <a:bodyPr spcFirstLastPara="1" wrap="square" lIns="121900" tIns="121900" rIns="121900" bIns="121900" anchor="ctr" anchorCtr="0">
            <a:normAutofit/>
          </a:bodyPr>
          <a:lstStyle/>
          <a:p>
            <a:pPr marL="0" lvl="0" indent="0" algn="ctr" rtl="0">
              <a:spcBef>
                <a:spcPts val="0"/>
              </a:spcBef>
              <a:spcAft>
                <a:spcPts val="0"/>
              </a:spcAft>
              <a:buNone/>
            </a:pPr>
            <a:r>
              <a:rPr lang="en-US" sz="1800" dirty="0"/>
              <a:t>English Language Arts Pathways to Postsecondary Georgia offers a variety of graduation pathways to satisfy state English language arts requirements while meeting the needs and interests of students. Additional pathways may continue to be developed and added to course options. Local school districts have the flexibility to offer accelerated models that best meet the needs of their school communities.</a:t>
            </a:r>
            <a:endParaRP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583"/>
        <p:cNvGrpSpPr/>
        <p:nvPr/>
      </p:nvGrpSpPr>
      <p:grpSpPr>
        <a:xfrm>
          <a:off x="0" y="0"/>
          <a:ext cx="0" cy="0"/>
          <a:chOff x="0" y="0"/>
          <a:chExt cx="0" cy="0"/>
        </a:xfrm>
      </p:grpSpPr>
      <p:sp>
        <p:nvSpPr>
          <p:cNvPr id="5587" name="Google Shape;5587;p31"/>
          <p:cNvSpPr/>
          <p:nvPr/>
        </p:nvSpPr>
        <p:spPr>
          <a:xfrm>
            <a:off x="10121897" y="276275"/>
            <a:ext cx="1050753" cy="364547"/>
          </a:xfrm>
          <a:custGeom>
            <a:avLst/>
            <a:gdLst/>
            <a:ahLst/>
            <a:cxnLst/>
            <a:rect l="l" t="t" r="r" b="b"/>
            <a:pathLst>
              <a:path w="312957" h="108577" extrusionOk="0">
                <a:moveTo>
                  <a:pt x="312958" y="108578"/>
                </a:moveTo>
                <a:cubicBezTo>
                  <a:pt x="312958" y="108578"/>
                  <a:pt x="311529" y="92004"/>
                  <a:pt x="300289" y="86099"/>
                </a:cubicBezTo>
                <a:cubicBezTo>
                  <a:pt x="289145" y="80194"/>
                  <a:pt x="272477" y="83718"/>
                  <a:pt x="272477" y="83718"/>
                </a:cubicBezTo>
                <a:cubicBezTo>
                  <a:pt x="272477" y="83718"/>
                  <a:pt x="270667" y="71431"/>
                  <a:pt x="262666" y="64287"/>
                </a:cubicBezTo>
                <a:cubicBezTo>
                  <a:pt x="254760" y="57143"/>
                  <a:pt x="238377" y="59238"/>
                  <a:pt x="238377" y="59238"/>
                </a:cubicBezTo>
                <a:cubicBezTo>
                  <a:pt x="238377" y="59238"/>
                  <a:pt x="235901" y="6565"/>
                  <a:pt x="185037" y="565"/>
                </a:cubicBezTo>
                <a:cubicBezTo>
                  <a:pt x="131411" y="-5722"/>
                  <a:pt x="123315" y="42570"/>
                  <a:pt x="123315" y="42570"/>
                </a:cubicBezTo>
                <a:cubicBezTo>
                  <a:pt x="123315" y="42570"/>
                  <a:pt x="99026" y="25806"/>
                  <a:pt x="81310" y="36283"/>
                </a:cubicBezTo>
                <a:cubicBezTo>
                  <a:pt x="59879" y="48856"/>
                  <a:pt x="66641" y="73240"/>
                  <a:pt x="66641" y="73240"/>
                </a:cubicBezTo>
                <a:cubicBezTo>
                  <a:pt x="66641" y="73240"/>
                  <a:pt x="58164" y="69907"/>
                  <a:pt x="51973" y="72764"/>
                </a:cubicBezTo>
                <a:cubicBezTo>
                  <a:pt x="45782" y="75621"/>
                  <a:pt x="43972" y="83813"/>
                  <a:pt x="43972" y="83813"/>
                </a:cubicBezTo>
                <a:cubicBezTo>
                  <a:pt x="43972" y="83813"/>
                  <a:pt x="25398" y="70383"/>
                  <a:pt x="8348" y="84956"/>
                </a:cubicBezTo>
                <a:cubicBezTo>
                  <a:pt x="-2224" y="93909"/>
                  <a:pt x="252" y="105149"/>
                  <a:pt x="252" y="105149"/>
                </a:cubicBezTo>
                <a:lnTo>
                  <a:pt x="312958" y="108578"/>
                </a:lnTo>
                <a:close/>
              </a:path>
            </a:pathLst>
          </a:custGeom>
          <a:solidFill>
            <a:srgbClr val="FAFAFA"/>
          </a:solidFill>
          <a:ln>
            <a:noFill/>
          </a:ln>
          <a:effectLst>
            <a:outerShdw blurRad="142875" dist="19050" dir="5400000" algn="bl" rotWithShape="0">
              <a:srgbClr val="000000">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588" name="Google Shape;5588;p31"/>
          <p:cNvSpPr/>
          <p:nvPr/>
        </p:nvSpPr>
        <p:spPr>
          <a:xfrm>
            <a:off x="11090152" y="682274"/>
            <a:ext cx="790999" cy="274428"/>
          </a:xfrm>
          <a:custGeom>
            <a:avLst/>
            <a:gdLst/>
            <a:ahLst/>
            <a:cxnLst/>
            <a:rect l="l" t="t" r="r" b="b"/>
            <a:pathLst>
              <a:path w="312957" h="108577" extrusionOk="0">
                <a:moveTo>
                  <a:pt x="312958" y="108578"/>
                </a:moveTo>
                <a:cubicBezTo>
                  <a:pt x="312958" y="108578"/>
                  <a:pt x="311529" y="92004"/>
                  <a:pt x="300289" y="86099"/>
                </a:cubicBezTo>
                <a:cubicBezTo>
                  <a:pt x="289145" y="80194"/>
                  <a:pt x="272477" y="83718"/>
                  <a:pt x="272477" y="83718"/>
                </a:cubicBezTo>
                <a:cubicBezTo>
                  <a:pt x="272477" y="83718"/>
                  <a:pt x="270667" y="71431"/>
                  <a:pt x="262666" y="64287"/>
                </a:cubicBezTo>
                <a:cubicBezTo>
                  <a:pt x="254760" y="57143"/>
                  <a:pt x="238377" y="59238"/>
                  <a:pt x="238377" y="59238"/>
                </a:cubicBezTo>
                <a:cubicBezTo>
                  <a:pt x="238377" y="59238"/>
                  <a:pt x="235901" y="6565"/>
                  <a:pt x="185037" y="565"/>
                </a:cubicBezTo>
                <a:cubicBezTo>
                  <a:pt x="131411" y="-5722"/>
                  <a:pt x="123315" y="42570"/>
                  <a:pt x="123315" y="42570"/>
                </a:cubicBezTo>
                <a:cubicBezTo>
                  <a:pt x="123315" y="42570"/>
                  <a:pt x="99026" y="25806"/>
                  <a:pt x="81310" y="36283"/>
                </a:cubicBezTo>
                <a:cubicBezTo>
                  <a:pt x="59879" y="48856"/>
                  <a:pt x="66641" y="73240"/>
                  <a:pt x="66641" y="73240"/>
                </a:cubicBezTo>
                <a:cubicBezTo>
                  <a:pt x="66641" y="73240"/>
                  <a:pt x="58164" y="69907"/>
                  <a:pt x="51973" y="72764"/>
                </a:cubicBezTo>
                <a:cubicBezTo>
                  <a:pt x="45782" y="75621"/>
                  <a:pt x="43972" y="83813"/>
                  <a:pt x="43972" y="83813"/>
                </a:cubicBezTo>
                <a:cubicBezTo>
                  <a:pt x="43972" y="83813"/>
                  <a:pt x="25398" y="70383"/>
                  <a:pt x="8348" y="84956"/>
                </a:cubicBezTo>
                <a:cubicBezTo>
                  <a:pt x="-2224" y="93909"/>
                  <a:pt x="252" y="105149"/>
                  <a:pt x="252" y="105149"/>
                </a:cubicBezTo>
                <a:lnTo>
                  <a:pt x="312958" y="108578"/>
                </a:lnTo>
                <a:close/>
              </a:path>
            </a:pathLst>
          </a:custGeom>
          <a:solidFill>
            <a:srgbClr val="FAFAFA"/>
          </a:solidFill>
          <a:ln>
            <a:noFill/>
          </a:ln>
          <a:effectLst>
            <a:outerShdw blurRad="142875" dist="19050" dir="5400000" algn="bl" rotWithShape="0">
              <a:srgbClr val="000000">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pic>
        <p:nvPicPr>
          <p:cNvPr id="7" name="Picture 6">
            <a:extLst>
              <a:ext uri="{FF2B5EF4-FFF2-40B4-BE49-F238E27FC236}">
                <a16:creationId xmlns:a16="http://schemas.microsoft.com/office/drawing/2014/main" id="{F91E5B3A-E985-4C16-69FC-B2F0DCEBD513}"/>
              </a:ext>
            </a:extLst>
          </p:cNvPr>
          <p:cNvPicPr>
            <a:picLocks noChangeAspect="1"/>
          </p:cNvPicPr>
          <p:nvPr/>
        </p:nvPicPr>
        <p:blipFill>
          <a:blip r:embed="rId3"/>
          <a:stretch>
            <a:fillRect/>
          </a:stretch>
        </p:blipFill>
        <p:spPr>
          <a:xfrm>
            <a:off x="2246267" y="458548"/>
            <a:ext cx="6210300" cy="51244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592"/>
        <p:cNvGrpSpPr/>
        <p:nvPr/>
      </p:nvGrpSpPr>
      <p:grpSpPr>
        <a:xfrm>
          <a:off x="0" y="0"/>
          <a:ext cx="0" cy="0"/>
          <a:chOff x="0" y="0"/>
          <a:chExt cx="0" cy="0"/>
        </a:xfrm>
      </p:grpSpPr>
      <p:sp>
        <p:nvSpPr>
          <p:cNvPr id="5593" name="Google Shape;5593;p32"/>
          <p:cNvSpPr txBox="1">
            <a:spLocks noGrp="1"/>
          </p:cNvSpPr>
          <p:nvPr>
            <p:ph type="title"/>
          </p:nvPr>
        </p:nvSpPr>
        <p:spPr>
          <a:xfrm>
            <a:off x="1016600" y="607050"/>
            <a:ext cx="8043600" cy="763500"/>
          </a:xfrm>
          <a:prstGeom prst="rect">
            <a:avLst/>
          </a:prstGeom>
        </p:spPr>
        <p:txBody>
          <a:bodyPr spcFirstLastPara="1" wrap="square" lIns="121900" tIns="121900" rIns="121900" bIns="121900" anchor="t" anchorCtr="0">
            <a:noAutofit/>
          </a:bodyPr>
          <a:lstStyle/>
          <a:p>
            <a:pPr marL="0" lvl="0" indent="0" algn="l" rtl="0">
              <a:spcBef>
                <a:spcPts val="0"/>
              </a:spcBef>
              <a:spcAft>
                <a:spcPts val="0"/>
              </a:spcAft>
              <a:buNone/>
            </a:pPr>
            <a:r>
              <a:rPr lang="en" dirty="0"/>
              <a:t>GMAS Updates:</a:t>
            </a:r>
            <a:endParaRPr dirty="0"/>
          </a:p>
        </p:txBody>
      </p:sp>
      <p:sp>
        <p:nvSpPr>
          <p:cNvPr id="5594" name="Google Shape;5594;p32"/>
          <p:cNvSpPr txBox="1">
            <a:spLocks noGrp="1"/>
          </p:cNvSpPr>
          <p:nvPr>
            <p:ph type="body" idx="1"/>
          </p:nvPr>
        </p:nvSpPr>
        <p:spPr>
          <a:xfrm>
            <a:off x="1016600" y="1778925"/>
            <a:ext cx="8043600" cy="3554400"/>
          </a:xfrm>
          <a:prstGeom prst="rect">
            <a:avLst/>
          </a:prstGeom>
        </p:spPr>
        <p:txBody>
          <a:bodyPr spcFirstLastPara="1" wrap="square" lIns="121900" tIns="121900" rIns="121900" bIns="121900" anchor="t" anchorCtr="0">
            <a:normAutofit lnSpcReduction="10000"/>
          </a:bodyPr>
          <a:lstStyle/>
          <a:p>
            <a:pPr marL="457200" lvl="0" indent="-368300" algn="l" rtl="0">
              <a:lnSpc>
                <a:spcPct val="200000"/>
              </a:lnSpc>
              <a:spcBef>
                <a:spcPts val="0"/>
              </a:spcBef>
              <a:spcAft>
                <a:spcPts val="0"/>
              </a:spcAft>
              <a:buSzPts val="2200"/>
              <a:buChar char="🐝"/>
            </a:pPr>
            <a:r>
              <a:rPr lang="en-US" dirty="0"/>
              <a:t>The following grades will participate in Georgia Milestones Assessment System (GMAS):</a:t>
            </a:r>
          </a:p>
          <a:p>
            <a:pPr marL="457200" lvl="0" indent="-368300" algn="l" rtl="0">
              <a:lnSpc>
                <a:spcPct val="200000"/>
              </a:lnSpc>
              <a:spcBef>
                <a:spcPts val="0"/>
              </a:spcBef>
              <a:spcAft>
                <a:spcPts val="0"/>
              </a:spcAft>
              <a:buSzPts val="2200"/>
              <a:buChar char="🐝"/>
            </a:pPr>
            <a:r>
              <a:rPr lang="en-US" dirty="0"/>
              <a:t>Grade(s): 3rd-8</a:t>
            </a:r>
            <a:r>
              <a:rPr lang="en-US" baseline="30000" dirty="0"/>
              <a:t>th </a:t>
            </a:r>
            <a:endParaRPr lang="en-US" dirty="0"/>
          </a:p>
          <a:p>
            <a:pPr marL="457200" lvl="0" indent="-368300" algn="l" rtl="0">
              <a:lnSpc>
                <a:spcPct val="200000"/>
              </a:lnSpc>
              <a:spcBef>
                <a:spcPts val="0"/>
              </a:spcBef>
              <a:spcAft>
                <a:spcPts val="0"/>
              </a:spcAft>
              <a:buSzPts val="2200"/>
              <a:buChar char="🐝"/>
            </a:pPr>
            <a:r>
              <a:rPr lang="en-US" dirty="0"/>
              <a:t>Grade: 10</a:t>
            </a:r>
            <a:r>
              <a:rPr lang="en-US" baseline="30000" dirty="0"/>
              <a:t>th</a:t>
            </a:r>
          </a:p>
          <a:p>
            <a:pPr marL="457200" lvl="0" indent="-368300" algn="l" rtl="0">
              <a:lnSpc>
                <a:spcPct val="200000"/>
              </a:lnSpc>
              <a:spcBef>
                <a:spcPts val="0"/>
              </a:spcBef>
              <a:spcAft>
                <a:spcPts val="0"/>
              </a:spcAft>
              <a:buSzPts val="2200"/>
              <a:buChar char="🐝"/>
            </a:pPr>
            <a:r>
              <a:rPr lang="en-US" baseline="30000" dirty="0"/>
              <a:t>For more information discussing GMAS Updates: (scan QR code)</a:t>
            </a:r>
            <a:endParaRPr lang="en-US" dirty="0"/>
          </a:p>
          <a:p>
            <a:pPr marL="457200" lvl="0" indent="-368300" algn="l" rtl="0">
              <a:lnSpc>
                <a:spcPct val="200000"/>
              </a:lnSpc>
              <a:spcBef>
                <a:spcPts val="0"/>
              </a:spcBef>
              <a:spcAft>
                <a:spcPts val="0"/>
              </a:spcAft>
              <a:buSzPts val="2200"/>
              <a:buChar char="🐝"/>
            </a:pPr>
            <a:endParaRPr dirty="0"/>
          </a:p>
        </p:txBody>
      </p:sp>
      <p:pic>
        <p:nvPicPr>
          <p:cNvPr id="3" name="Picture 2">
            <a:extLst>
              <a:ext uri="{FF2B5EF4-FFF2-40B4-BE49-F238E27FC236}">
                <a16:creationId xmlns:a16="http://schemas.microsoft.com/office/drawing/2014/main" id="{74037751-AC73-F005-9FFF-0E3413C05B3C}"/>
              </a:ext>
            </a:extLst>
          </p:cNvPr>
          <p:cNvPicPr>
            <a:picLocks noChangeAspect="1"/>
          </p:cNvPicPr>
          <p:nvPr/>
        </p:nvPicPr>
        <p:blipFill>
          <a:blip r:embed="rId3"/>
          <a:stretch>
            <a:fillRect/>
          </a:stretch>
        </p:blipFill>
        <p:spPr>
          <a:xfrm>
            <a:off x="8474393" y="2428200"/>
            <a:ext cx="2924175" cy="29051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23738-E8A8-B440-23BB-FF59D7CD37FE}"/>
              </a:ext>
            </a:extLst>
          </p:cNvPr>
          <p:cNvSpPr>
            <a:spLocks noGrp="1"/>
          </p:cNvSpPr>
          <p:nvPr>
            <p:ph type="title"/>
          </p:nvPr>
        </p:nvSpPr>
        <p:spPr/>
        <p:txBody>
          <a:bodyPr>
            <a:normAutofit fontScale="90000"/>
          </a:bodyPr>
          <a:lstStyle/>
          <a:p>
            <a:r>
              <a:rPr lang="en-US" dirty="0"/>
              <a:t>Announcements:</a:t>
            </a:r>
          </a:p>
        </p:txBody>
      </p:sp>
      <p:sp>
        <p:nvSpPr>
          <p:cNvPr id="3" name="Text Placeholder 2">
            <a:extLst>
              <a:ext uri="{FF2B5EF4-FFF2-40B4-BE49-F238E27FC236}">
                <a16:creationId xmlns:a16="http://schemas.microsoft.com/office/drawing/2014/main" id="{5E48C89C-0711-9B34-E020-6FD559ED5AEA}"/>
              </a:ext>
            </a:extLst>
          </p:cNvPr>
          <p:cNvSpPr>
            <a:spLocks noGrp="1"/>
          </p:cNvSpPr>
          <p:nvPr>
            <p:ph type="body" idx="1"/>
          </p:nvPr>
        </p:nvSpPr>
        <p:spPr/>
        <p:txBody>
          <a:bodyPr>
            <a:normAutofit fontScale="77500" lnSpcReduction="20000"/>
          </a:bodyPr>
          <a:lstStyle/>
          <a:p>
            <a:r>
              <a:rPr lang="en-US" sz="4000" b="1" dirty="0"/>
              <a:t>Spring Break April 7</a:t>
            </a:r>
            <a:r>
              <a:rPr lang="en-US" sz="4000" b="1" baseline="30000" dirty="0"/>
              <a:t>th</a:t>
            </a:r>
            <a:r>
              <a:rPr lang="en-US" sz="4000" b="1" dirty="0"/>
              <a:t>-April 11</a:t>
            </a:r>
            <a:r>
              <a:rPr lang="en-US" sz="4000" b="1" baseline="30000" dirty="0"/>
              <a:t>th</a:t>
            </a:r>
            <a:endParaRPr lang="en-US" sz="4000" b="1" dirty="0"/>
          </a:p>
          <a:p>
            <a:r>
              <a:rPr lang="en-US" sz="4000" b="1" dirty="0"/>
              <a:t>Prom- April 18</a:t>
            </a:r>
            <a:r>
              <a:rPr lang="en-US" sz="4000" b="1" baseline="30000" dirty="0"/>
              <a:t>th @ 7:00 PM</a:t>
            </a:r>
            <a:endParaRPr lang="en-US" sz="4000" b="1" dirty="0"/>
          </a:p>
          <a:p>
            <a:r>
              <a:rPr lang="en-US" sz="4000" b="1" dirty="0"/>
              <a:t>End of Course Assessments </a:t>
            </a:r>
            <a:r>
              <a:rPr lang="en-US" sz="3300" b="1" dirty="0"/>
              <a:t>April 28</a:t>
            </a:r>
            <a:r>
              <a:rPr lang="en-US" sz="3300" b="1" baseline="30000" dirty="0"/>
              <a:t>th</a:t>
            </a:r>
            <a:r>
              <a:rPr lang="en-US" sz="3300" b="1" dirty="0"/>
              <a:t>-May 9</a:t>
            </a:r>
            <a:r>
              <a:rPr lang="en-US" sz="3300" b="1" baseline="30000" dirty="0"/>
              <a:t>th</a:t>
            </a:r>
            <a:endParaRPr lang="en-US" sz="3300" b="1" dirty="0"/>
          </a:p>
          <a:p>
            <a:r>
              <a:rPr lang="en-US" sz="4000" b="1" dirty="0"/>
              <a:t>Visions Ceremony May 16</a:t>
            </a:r>
            <a:r>
              <a:rPr lang="en-US" sz="4000" b="1" baseline="30000" dirty="0"/>
              <a:t>th   @ 6:00 PM</a:t>
            </a:r>
          </a:p>
          <a:p>
            <a:endParaRPr lang="en-US" sz="4000" b="1" baseline="30000"/>
          </a:p>
          <a:p>
            <a:r>
              <a:rPr lang="en-US" sz="4000" b="1" baseline="30000"/>
              <a:t>Graduation </a:t>
            </a:r>
            <a:r>
              <a:rPr lang="en-US" sz="4000" b="1" baseline="30000" dirty="0"/>
              <a:t>May 23rd @ 3: 00 PM</a:t>
            </a:r>
          </a:p>
        </p:txBody>
      </p:sp>
    </p:spTree>
    <p:extLst>
      <p:ext uri="{BB962C8B-B14F-4D97-AF65-F5344CB8AC3E}">
        <p14:creationId xmlns:p14="http://schemas.microsoft.com/office/powerpoint/2010/main" val="2634296284"/>
      </p:ext>
    </p:extLst>
  </p:cSld>
  <p:clrMapOvr>
    <a:masterClrMapping/>
  </p:clrMapOvr>
</p:sld>
</file>

<file path=ppt/theme/theme1.xml><?xml version="1.0" encoding="utf-8"?>
<a:theme xmlns:a="http://schemas.openxmlformats.org/drawingml/2006/main" name="SlidesMania Template">
  <a:themeElements>
    <a:clrScheme name="Simple Light">
      <a:dk1>
        <a:srgbClr val="FC4F61"/>
      </a:dk1>
      <a:lt1>
        <a:srgbClr val="F5E8E0"/>
      </a:lt1>
      <a:dk2>
        <a:srgbClr val="220000"/>
      </a:dk2>
      <a:lt2>
        <a:srgbClr val="F8EFC4"/>
      </a:lt2>
      <a:accent1>
        <a:srgbClr val="FEE577"/>
      </a:accent1>
      <a:accent2>
        <a:srgbClr val="FC8E99"/>
      </a:accent2>
      <a:accent3>
        <a:srgbClr val="FFD974"/>
      </a:accent3>
      <a:accent4>
        <a:srgbClr val="7DA75C"/>
      </a:accent4>
      <a:accent5>
        <a:srgbClr val="310000"/>
      </a:accent5>
      <a:accent6>
        <a:srgbClr val="FFFFFF"/>
      </a:accent6>
      <a:hlink>
        <a:srgbClr val="FC4F6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183</Words>
  <Application>Microsoft Office PowerPoint</Application>
  <PresentationFormat>Widescreen</PresentationFormat>
  <Paragraphs>19</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Chelsea Market</vt:lpstr>
      <vt:lpstr>Roboto</vt:lpstr>
      <vt:lpstr>Didact Gothic</vt:lpstr>
      <vt:lpstr>Arial</vt:lpstr>
      <vt:lpstr>Calibri</vt:lpstr>
      <vt:lpstr>SlidesMania Template</vt:lpstr>
      <vt:lpstr>NWEA:  MAP Assessments</vt:lpstr>
      <vt:lpstr>NWEA MAP:  9th and 10th Grade Reading</vt:lpstr>
      <vt:lpstr>NWEA MAP:  9th and 10th Grade  Math</vt:lpstr>
      <vt:lpstr>NEW! Georgia's K-12 English Language Arts (ELA) Standards </vt:lpstr>
      <vt:lpstr>English Language Arts Pathways to Postsecondary Georgia offers a variety of graduation pathways to satisfy state English language arts requirements while meeting the needs and interests of students. Additional pathways may continue to be developed and added to course options. Local school districts have the flexibility to offer accelerated models that best meet the needs of their school communities.</vt:lpstr>
      <vt:lpstr>PowerPoint Presentation</vt:lpstr>
      <vt:lpstr>GMAS Updates:</vt:lpstr>
      <vt:lpstr>Announcements: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Anderson, Camil</dc:creator>
  <cp:lastModifiedBy>Anderson, Camil</cp:lastModifiedBy>
  <cp:revision>1</cp:revision>
  <dcterms:modified xsi:type="dcterms:W3CDTF">2025-03-27T20:02:37Z</dcterms:modified>
</cp:coreProperties>
</file>